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7824"/>
    <a:srgbClr val="87B62C"/>
    <a:srgbClr val="1B2172"/>
    <a:srgbClr val="421254"/>
    <a:srgbClr val="FCE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0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A3A29-A128-D742-90F2-E09127698C32}" type="datetime1">
              <a:rPr lang="de-AT" smtClean="0"/>
              <a:t>04.08.2015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2A9DC-3BA0-A948-B356-46420AA1E8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310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FBFCE-265E-EF4B-8100-47F2B67E3C3C}" type="datetime1">
              <a:rPr lang="de-AT" smtClean="0"/>
              <a:t>04.08.2015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9545-3DE9-4D46-9C56-3010817E2D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11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background_titl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8001" y="292221"/>
            <a:ext cx="8140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Österreichischer</a:t>
            </a:r>
            <a:r>
              <a:rPr lang="de-DE" sz="4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 Sachstandsbericht</a:t>
            </a:r>
            <a:br>
              <a:rPr lang="de-DE" sz="4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</a:br>
            <a:r>
              <a:rPr lang="de-DE" sz="4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Klimawandel 2014</a:t>
            </a:r>
            <a:endParaRPr lang="de-DE" sz="4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4688378" y="5906833"/>
            <a:ext cx="4138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3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3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3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3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3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3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93134" y="5383613"/>
            <a:ext cx="668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Austrian Assessment</a:t>
            </a:r>
            <a:r>
              <a:rPr lang="de-DE" sz="2800" b="1" baseline="0" dirty="0" smtClean="0">
                <a:solidFill>
                  <a:schemeClr val="tx1"/>
                </a:solidFill>
                <a:effectLst/>
                <a:latin typeface="Calibri"/>
                <a:cs typeface="Calibri"/>
              </a:rPr>
              <a:t> Report 2014 (AAR14)</a:t>
            </a:r>
            <a:endParaRPr lang="de-DE" sz="2800" b="1" dirty="0"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285865" y="1828821"/>
            <a:ext cx="8540636" cy="1143000"/>
          </a:xfrm>
          <a:prstGeom prst="rect">
            <a:avLst/>
          </a:prstGeom>
        </p:spPr>
        <p:txBody>
          <a:bodyPr vert="horz"/>
          <a:lstStyle>
            <a:lvl1pPr algn="ctr">
              <a:defRPr sz="4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AT" dirty="0" smtClean="0"/>
              <a:t>[Titel hier einfügen]</a:t>
            </a:r>
            <a:endParaRPr lang="de-DE" dirty="0"/>
          </a:p>
        </p:txBody>
      </p:sp>
      <p:pic>
        <p:nvPicPr>
          <p:cNvPr id="6" name="Bild 5" descr="06_KlimaFondpo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562" y="5987052"/>
            <a:ext cx="1932632" cy="720000"/>
          </a:xfrm>
          <a:prstGeom prst="rect">
            <a:avLst/>
          </a:prstGeom>
        </p:spPr>
      </p:pic>
      <p:pic>
        <p:nvPicPr>
          <p:cNvPr id="7" name="Bild 6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17874" r="9366" b="17874"/>
          <a:stretch/>
        </p:blipFill>
        <p:spPr>
          <a:xfrm>
            <a:off x="508001" y="5987052"/>
            <a:ext cx="17986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421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>
          <a:xfrm>
            <a:off x="4133861" y="5812949"/>
            <a:ext cx="1086532" cy="304949"/>
          </a:xfrm>
        </p:spPr>
        <p:txBody>
          <a:bodyPr/>
          <a:lstStyle/>
          <a:p>
            <a:fld id="{7949B95C-852E-D745-8D3C-4AB59D063469}" type="datetime1">
              <a:rPr lang="de-AT" smtClean="0"/>
              <a:t>04.08.2015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14000"/>
            <a:ext cx="3345574" cy="30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[Name des Vortragenden]</a:t>
            </a:r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8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1B21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14000"/>
            <a:ext cx="3345574" cy="30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[Name des Vortragenden]</a:t>
            </a:r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  <p:sp>
        <p:nvSpPr>
          <p:cNvPr id="12" name="Datumsplatzhalter 10"/>
          <p:cNvSpPr>
            <a:spLocks noGrp="1"/>
          </p:cNvSpPr>
          <p:nvPr>
            <p:ph type="dt" sz="half" idx="10"/>
          </p:nvPr>
        </p:nvSpPr>
        <p:spPr>
          <a:xfrm>
            <a:off x="4133861" y="5812949"/>
            <a:ext cx="1086532" cy="304949"/>
          </a:xfrm>
        </p:spPr>
        <p:txBody>
          <a:bodyPr/>
          <a:lstStyle/>
          <a:p>
            <a:fld id="{7949B95C-852E-D745-8D3C-4AB59D063469}" type="datetime1">
              <a:rPr lang="de-AT" smtClean="0"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5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87B6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14000"/>
            <a:ext cx="3345574" cy="30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[Name des Vortragenden]</a:t>
            </a:r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  <p:sp>
        <p:nvSpPr>
          <p:cNvPr id="12" name="Datumsplatzhalter 10"/>
          <p:cNvSpPr>
            <a:spLocks noGrp="1"/>
          </p:cNvSpPr>
          <p:nvPr>
            <p:ph type="dt" sz="half" idx="10"/>
          </p:nvPr>
        </p:nvSpPr>
        <p:spPr>
          <a:xfrm>
            <a:off x="4133861" y="5812949"/>
            <a:ext cx="1086532" cy="304949"/>
          </a:xfrm>
        </p:spPr>
        <p:txBody>
          <a:bodyPr/>
          <a:lstStyle/>
          <a:p>
            <a:fld id="{7949B95C-852E-D745-8D3C-4AB59D063469}" type="datetime1">
              <a:rPr lang="de-AT" smtClean="0"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53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leiste_unten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000"/>
            <a:ext cx="9180000" cy="738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8964000" y="0"/>
            <a:ext cx="180000" cy="6118949"/>
          </a:xfrm>
          <a:prstGeom prst="rect">
            <a:avLst/>
          </a:prstGeom>
          <a:solidFill>
            <a:srgbClr val="E3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5651500" y="6118949"/>
            <a:ext cx="340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000" b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apcc</a:t>
            </a:r>
            <a: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/>
            </a:r>
            <a:br>
              <a:rPr lang="de-DE" sz="3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</a:br>
            <a:r>
              <a:rPr lang="de-DE" sz="10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AUSTRIAN PANEL ON CLIMATE</a:t>
            </a:r>
            <a:r>
              <a:rPr lang="de-DE" sz="1000" b="1" baseline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aramond"/>
                <a:cs typeface="Garamond"/>
              </a:rPr>
              <a:t> CHANGE</a:t>
            </a:r>
            <a:endParaRPr lang="de-DE" sz="10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4291895" y="6300784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www.apcc.ac.at</a:t>
            </a:r>
            <a:endParaRPr lang="de-DE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8040553" y="5812949"/>
            <a:ext cx="923447" cy="306000"/>
          </a:xfrm>
        </p:spPr>
        <p:txBody>
          <a:bodyPr/>
          <a:lstStyle/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14000"/>
            <a:ext cx="3345574" cy="30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Calibri"/>
                <a:cs typeface="Calibri"/>
              </a:defRPr>
            </a:lvl1pPr>
          </a:lstStyle>
          <a:p>
            <a:pPr lvl="0"/>
            <a:r>
              <a:rPr lang="de-DE" dirty="0" smtClean="0"/>
              <a:t>[Name des Vortragenden]</a:t>
            </a:r>
            <a:endParaRPr lang="de-DE" dirty="0"/>
          </a:p>
        </p:txBody>
      </p:sp>
      <p:pic>
        <p:nvPicPr>
          <p:cNvPr id="21" name="Bild 20" descr="06_KlimaFondp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86" y="6221409"/>
            <a:ext cx="1546105" cy="576000"/>
          </a:xfrm>
          <a:prstGeom prst="rect">
            <a:avLst/>
          </a:prstGeom>
        </p:spPr>
      </p:pic>
      <p:pic>
        <p:nvPicPr>
          <p:cNvPr id="22" name="Bild 21" descr="CCCA_Logo_CMYK.pd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1" t="17974" r="8839" b="19698"/>
          <a:stretch/>
        </p:blipFill>
        <p:spPr>
          <a:xfrm>
            <a:off x="262422" y="6187335"/>
            <a:ext cx="1492892" cy="576000"/>
          </a:xfrm>
          <a:prstGeom prst="rect">
            <a:avLst/>
          </a:prstGeom>
        </p:spPr>
      </p:pic>
      <p:sp>
        <p:nvSpPr>
          <p:cNvPr id="12" name="Datumsplatzhalter 10"/>
          <p:cNvSpPr>
            <a:spLocks noGrp="1"/>
          </p:cNvSpPr>
          <p:nvPr>
            <p:ph type="dt" sz="half" idx="10"/>
          </p:nvPr>
        </p:nvSpPr>
        <p:spPr>
          <a:xfrm>
            <a:off x="4133861" y="5812949"/>
            <a:ext cx="1086532" cy="304949"/>
          </a:xfrm>
        </p:spPr>
        <p:txBody>
          <a:bodyPr/>
          <a:lstStyle/>
          <a:p>
            <a:fld id="{7949B95C-852E-D745-8D3C-4AB59D063469}" type="datetime1">
              <a:rPr lang="de-AT" smtClean="0"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58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10400" y="5814000"/>
            <a:ext cx="2133600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Folie </a:t>
            </a:r>
            <a:fld id="{32956C53-6A8F-0143-9AB8-E18F2462DC7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3492057" y="5814000"/>
            <a:ext cx="2133600" cy="30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7949B95C-852E-D745-8D3C-4AB59D063469}" type="datetime1">
              <a:rPr lang="de-AT" smtClean="0"/>
              <a:pPr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80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935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B95C-852E-D745-8D3C-4AB59D063469}" type="datetime1">
              <a:rPr lang="de-AT" smtClean="0"/>
              <a:pPr/>
              <a:t>04.08.2015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84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B95C-852E-D745-8D3C-4AB59D063469}" type="datetime1">
              <a:rPr lang="de-AT" smtClean="0"/>
              <a:pPr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8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B95C-852E-D745-8D3C-4AB59D063469}" type="datetime1">
              <a:rPr lang="de-AT" smtClean="0"/>
              <a:pPr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75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32956C53-6A8F-0143-9AB8-E18F2462DC7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B95C-852E-D745-8D3C-4AB59D063469}" type="datetime1">
              <a:rPr lang="de-AT" smtClean="0"/>
              <a:pPr/>
              <a:t>04.08.2015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41898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se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Bildschirmpräsentation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Titelseite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Becsi</dc:creator>
  <cp:lastModifiedBy>Benni Becsi</cp:lastModifiedBy>
  <cp:revision>63</cp:revision>
  <dcterms:created xsi:type="dcterms:W3CDTF">2014-12-11T09:58:54Z</dcterms:created>
  <dcterms:modified xsi:type="dcterms:W3CDTF">2015-08-04T12:15:19Z</dcterms:modified>
</cp:coreProperties>
</file>