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7A00"/>
    <a:srgbClr val="8DB500"/>
    <a:srgbClr val="172277"/>
    <a:srgbClr val="E37824"/>
    <a:srgbClr val="87B62C"/>
    <a:srgbClr val="1B2172"/>
    <a:srgbClr val="421254"/>
    <a:srgbClr val="FCE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4861" autoAdjust="0"/>
  </p:normalViewPr>
  <p:slideViewPr>
    <p:cSldViewPr snapToGrid="0" snapToObjects="1">
      <p:cViewPr>
        <p:scale>
          <a:sx n="72" d="100"/>
          <a:sy n="72" d="100"/>
        </p:scale>
        <p:origin x="-211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A3A29-A128-D742-90F2-E09127698C32}" type="datetime1">
              <a:rPr lang="de-AT" smtClean="0"/>
              <a:t>04.08.2015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A9DC-3BA0-A948-B356-46420AA1E8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310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FBFCE-265E-EF4B-8100-47F2B67E3C3C}" type="datetime1">
              <a:rPr lang="de-AT" smtClean="0"/>
              <a:t>04.08.2015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9545-3DE9-4D46-9C56-3010817E2D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11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1D47-F4D9-4754-9F93-4F08B4F66EF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71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39545-3DE9-4D46-9C56-3010817E2D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background_titl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8001" y="292221"/>
            <a:ext cx="8140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Österreichischer</a:t>
            </a:r>
            <a: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Sachstandsbericht</a:t>
            </a:r>
            <a:b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</a:br>
            <a: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Klimawandel 2014</a:t>
            </a:r>
            <a:endParaRPr lang="de-DE" sz="4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4704522" y="5906833"/>
            <a:ext cx="41219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3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3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3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93134" y="5383613"/>
            <a:ext cx="668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Austrian Assessment</a:t>
            </a:r>
            <a:r>
              <a:rPr lang="de-DE" sz="2800" b="1" baseline="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 Report 2014 (AAR14)</a:t>
            </a:r>
            <a:endParaRPr lang="de-DE" sz="2800" b="1" dirty="0"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285865" y="1828821"/>
            <a:ext cx="8540636" cy="1143000"/>
          </a:xfrm>
          <a:prstGeom prst="rect">
            <a:avLst/>
          </a:prstGeom>
        </p:spPr>
        <p:txBody>
          <a:bodyPr vert="horz"/>
          <a:lstStyle>
            <a:lvl1pPr algn="ctr">
              <a:defRPr sz="4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AT" dirty="0" smtClean="0"/>
              <a:t>[Titel hier einfügen]</a:t>
            </a:r>
            <a:endParaRPr lang="de-DE" dirty="0"/>
          </a:p>
        </p:txBody>
      </p:sp>
      <p:pic>
        <p:nvPicPr>
          <p:cNvPr id="6" name="Bild 5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62" y="5987052"/>
            <a:ext cx="1932632" cy="720000"/>
          </a:xfrm>
          <a:prstGeom prst="rect">
            <a:avLst/>
          </a:prstGeom>
        </p:spPr>
      </p:pic>
      <p:pic>
        <p:nvPicPr>
          <p:cNvPr id="7" name="Bild 6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17874" r="9366" b="17874"/>
          <a:stretch/>
        </p:blipFill>
        <p:spPr>
          <a:xfrm>
            <a:off x="508001" y="5987052"/>
            <a:ext cx="17986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421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1B2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87B6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E3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AT" smtClean="0"/>
              <a:t>PRÄSENTATION  des Österreichischen Sachstandberichtes KLIMAWANDEL 2014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FB31-37B6-4630-B326-8086034570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960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10400" y="5814000"/>
            <a:ext cx="2133600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80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gif"/><Relationship Id="rId3" Type="http://schemas.openxmlformats.org/officeDocument/2006/relationships/image" Target="../media/image6.gif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jpeg"/><Relationship Id="rId47" Type="http://schemas.openxmlformats.org/officeDocument/2006/relationships/image" Target="../media/image50.jpeg"/><Relationship Id="rId50" Type="http://schemas.openxmlformats.org/officeDocument/2006/relationships/image" Target="../media/image53.pn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29" Type="http://schemas.openxmlformats.org/officeDocument/2006/relationships/image" Target="../media/image32.gif"/><Relationship Id="rId41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5.gif"/><Relationship Id="rId37" Type="http://schemas.openxmlformats.org/officeDocument/2006/relationships/image" Target="../media/image40.gif"/><Relationship Id="rId40" Type="http://schemas.openxmlformats.org/officeDocument/2006/relationships/image" Target="../media/image43.gif"/><Relationship Id="rId45" Type="http://schemas.openxmlformats.org/officeDocument/2006/relationships/image" Target="../media/image48.gif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gif"/><Relationship Id="rId36" Type="http://schemas.openxmlformats.org/officeDocument/2006/relationships/image" Target="../media/image39.gif"/><Relationship Id="rId49" Type="http://schemas.openxmlformats.org/officeDocument/2006/relationships/image" Target="../media/image52.png"/><Relationship Id="rId10" Type="http://schemas.openxmlformats.org/officeDocument/2006/relationships/image" Target="../media/image13.gif"/><Relationship Id="rId19" Type="http://schemas.openxmlformats.org/officeDocument/2006/relationships/image" Target="../media/image22.gif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52" Type="http://schemas.openxmlformats.org/officeDocument/2006/relationships/image" Target="../media/image55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jpeg"/><Relationship Id="rId48" Type="http://schemas.openxmlformats.org/officeDocument/2006/relationships/image" Target="../media/image51.gif"/><Relationship Id="rId8" Type="http://schemas.openxmlformats.org/officeDocument/2006/relationships/image" Target="../media/image11.png"/><Relationship Id="rId51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865" y="2531018"/>
            <a:ext cx="8540636" cy="1143000"/>
          </a:xfrm>
        </p:spPr>
        <p:txBody>
          <a:bodyPr/>
          <a:lstStyle/>
          <a:p>
            <a:r>
              <a:rPr lang="de-DE" dirty="0" smtClean="0"/>
              <a:t>Organisationsstruktur und Entstehung des AAR14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6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8080" y="507598"/>
            <a:ext cx="879592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Erstellt in einer dreijährigen gemeinsamen Anstrengung liefert der </a:t>
            </a:r>
            <a:r>
              <a:rPr lang="de-DE" sz="3200" b="1" dirty="0"/>
              <a:t>Österreichische Sachstandsbericht Klimawandel 2014 (AAR14)</a:t>
            </a:r>
            <a:r>
              <a:rPr lang="de-DE" sz="3200" dirty="0"/>
              <a:t> auf mehr als 1000 Seiten eine </a:t>
            </a:r>
            <a:r>
              <a:rPr lang="de-DE" sz="3200" b="1" dirty="0"/>
              <a:t>bislang beispiellose, detaillierte wissenschaftliche Darstellung</a:t>
            </a:r>
            <a:r>
              <a:rPr lang="de-DE" sz="3200" dirty="0"/>
              <a:t>, wie der Klimawandel Österreich verändert hat und noch verändern wird. Er zeigt aber auch weitreichende Maßnahmen zur Vermeidung und Anpassung auf und stellt so einen wertvollen Leitfaden für </a:t>
            </a:r>
            <a:r>
              <a:rPr lang="de-DE" sz="3200" dirty="0" smtClean="0"/>
              <a:t>Entscheidungstragende </a:t>
            </a:r>
            <a:r>
              <a:rPr lang="de-DE" sz="3200" dirty="0"/>
              <a:t>und die Öffentlichkeit </a:t>
            </a:r>
            <a:r>
              <a:rPr lang="de-DE" sz="3200" dirty="0" smtClean="0"/>
              <a:t>dar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02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2053" y="199311"/>
            <a:ext cx="8516036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Organisationsstruktur des Projektes</a:t>
            </a:r>
          </a:p>
          <a:p>
            <a:endParaRPr lang="de-DE" dirty="0" smtClean="0"/>
          </a:p>
          <a:p>
            <a:r>
              <a:rPr lang="de-DE" sz="2800" dirty="0" smtClean="0"/>
              <a:t>Der </a:t>
            </a:r>
            <a:r>
              <a:rPr lang="de-DE" sz="2800" dirty="0"/>
              <a:t>AAR14 ist an die Sachstandsberichte des IPCC </a:t>
            </a:r>
            <a:r>
              <a:rPr lang="de-DE" sz="2800" dirty="0" smtClean="0"/>
              <a:t>angelehnt:</a:t>
            </a:r>
            <a:endParaRPr lang="de-DE" sz="2400" dirty="0"/>
          </a:p>
          <a:p>
            <a:pPr marL="285750" indent="-285750">
              <a:buFont typeface="Arial"/>
              <a:buChar char="•"/>
            </a:pPr>
            <a:r>
              <a:rPr lang="de-DE" sz="2800" b="1" dirty="0" smtClean="0"/>
              <a:t>3 Bände</a:t>
            </a:r>
            <a:r>
              <a:rPr lang="de-DE" sz="2800" dirty="0" smtClean="0"/>
              <a:t>, </a:t>
            </a:r>
            <a:r>
              <a:rPr lang="de-DE" sz="2800" dirty="0"/>
              <a:t>denen jeweils 3-4 „</a:t>
            </a:r>
            <a:r>
              <a:rPr lang="de-DE" sz="2800" b="1" dirty="0"/>
              <a:t>Co-</a:t>
            </a:r>
            <a:r>
              <a:rPr lang="de-DE" sz="2800" b="1" dirty="0" err="1"/>
              <a:t>Chairs</a:t>
            </a:r>
            <a:r>
              <a:rPr lang="de-DE" sz="2800" dirty="0"/>
              <a:t>“ </a:t>
            </a:r>
            <a:r>
              <a:rPr lang="de-DE" sz="2800" dirty="0" smtClean="0"/>
              <a:t>vorstehen</a:t>
            </a:r>
            <a:endParaRPr lang="de-DE" sz="2800" dirty="0"/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Kapitel werden </a:t>
            </a:r>
            <a:r>
              <a:rPr lang="de-DE" sz="2800" dirty="0"/>
              <a:t>in der Regel durch 2 „</a:t>
            </a:r>
            <a:r>
              <a:rPr lang="de-DE" sz="2800" b="1" dirty="0"/>
              <a:t>Koordinierende </a:t>
            </a:r>
            <a:r>
              <a:rPr lang="de-DE" sz="2800" b="1" dirty="0" err="1"/>
              <a:t>LeitautorInnen</a:t>
            </a:r>
            <a:r>
              <a:rPr lang="de-DE" sz="2800" dirty="0"/>
              <a:t>“ (CLA) erarbeitet, die die Beiträge der „</a:t>
            </a:r>
            <a:r>
              <a:rPr lang="de-DE" sz="2800" b="1" dirty="0" err="1"/>
              <a:t>LeitautorInnen</a:t>
            </a:r>
            <a:r>
              <a:rPr lang="de-DE" sz="2800" dirty="0"/>
              <a:t>“ (LA) und  der „</a:t>
            </a:r>
            <a:r>
              <a:rPr lang="de-DE" sz="2800" b="1" dirty="0"/>
              <a:t>Beitragenden </a:t>
            </a:r>
            <a:r>
              <a:rPr lang="de-DE" sz="2800" b="1" dirty="0" err="1"/>
              <a:t>AutorInnen</a:t>
            </a:r>
            <a:r>
              <a:rPr lang="de-DE" sz="2800" dirty="0"/>
              <a:t>“ (CA) </a:t>
            </a:r>
            <a:r>
              <a:rPr lang="de-DE" sz="2800" dirty="0" smtClean="0"/>
              <a:t>koordinieren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Organisator </a:t>
            </a:r>
            <a:r>
              <a:rPr lang="de-DE" sz="2800" dirty="0"/>
              <a:t>und Projekteinreicher ist das “</a:t>
            </a:r>
            <a:r>
              <a:rPr lang="de-DE" sz="2800" b="1" dirty="0"/>
              <a:t>Organisationskomitee</a:t>
            </a:r>
            <a:r>
              <a:rPr lang="de-DE" sz="2800" dirty="0" smtClean="0"/>
              <a:t>“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„</a:t>
            </a:r>
            <a:r>
              <a:rPr lang="de-DE" sz="2800" b="1" dirty="0"/>
              <a:t>Scientific Advisory Board</a:t>
            </a:r>
            <a:r>
              <a:rPr lang="de-DE" sz="2800" dirty="0" smtClean="0"/>
              <a:t>“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Externer Review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920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36158" y="46104"/>
            <a:ext cx="840398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Zahlen und </a:t>
            </a:r>
            <a:r>
              <a:rPr lang="de-DE" sz="4400" b="1" dirty="0" smtClean="0"/>
              <a:t>Fakten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sz="2800" dirty="0"/>
              <a:t>3 Bände und 17 Kapitel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/>
              <a:t>34 CLAs und  238 Autoren insgesamt</a:t>
            </a:r>
          </a:p>
          <a:p>
            <a:pPr marL="285750" indent="-285750">
              <a:buFont typeface="Arial"/>
              <a:buChar char="•"/>
            </a:pPr>
            <a:r>
              <a:rPr lang="de-DE" sz="2800" dirty="0"/>
              <a:t>71 </a:t>
            </a:r>
            <a:r>
              <a:rPr lang="de-DE" sz="2800" dirty="0" err="1"/>
              <a:t>Reviewer</a:t>
            </a:r>
            <a:endParaRPr lang="de-DE" sz="2800" dirty="0"/>
          </a:p>
          <a:p>
            <a:pPr marL="285750" indent="-285750">
              <a:buFont typeface="Arial"/>
              <a:buChar char="•"/>
            </a:pPr>
            <a:r>
              <a:rPr lang="de-DE" sz="2800" dirty="0"/>
              <a:t>13 Review </a:t>
            </a:r>
            <a:r>
              <a:rPr lang="de-DE" sz="2800" dirty="0" err="1"/>
              <a:t>EditorInnen</a:t>
            </a:r>
            <a:endParaRPr lang="de-DE" sz="2800" dirty="0"/>
          </a:p>
          <a:p>
            <a:pPr marL="285750" indent="-285750">
              <a:buFont typeface="Arial"/>
              <a:buChar char="•"/>
            </a:pPr>
            <a:r>
              <a:rPr lang="de-DE" sz="2800" dirty="0" smtClean="0"/>
              <a:t>1096 Seiten </a:t>
            </a:r>
          </a:p>
          <a:p>
            <a:pPr marL="285750" indent="-285750">
              <a:buFont typeface="Arial"/>
              <a:buChar char="•"/>
            </a:pPr>
            <a:endParaRPr lang="de-DE" sz="2800" dirty="0"/>
          </a:p>
          <a:p>
            <a:r>
              <a:rPr lang="de-DE" sz="2000" b="1" dirty="0"/>
              <a:t>Organisationskomitee </a:t>
            </a:r>
          </a:p>
          <a:p>
            <a:r>
              <a:rPr lang="de-DE" sz="2000" dirty="0"/>
              <a:t>Helga </a:t>
            </a:r>
            <a:r>
              <a:rPr lang="de-DE" sz="2000" dirty="0" err="1"/>
              <a:t>Kromp</a:t>
            </a:r>
            <a:r>
              <a:rPr lang="de-DE" sz="2000" dirty="0"/>
              <a:t>-Kolb, Nebojsa </a:t>
            </a:r>
            <a:r>
              <a:rPr lang="de-DE" sz="2000" dirty="0" err="1"/>
              <a:t>Nakicenovic</a:t>
            </a:r>
            <a:r>
              <a:rPr lang="de-DE" sz="2000" dirty="0"/>
              <a:t>, Karl </a:t>
            </a:r>
            <a:r>
              <a:rPr lang="de-DE" sz="2000" dirty="0" smtClean="0"/>
              <a:t>Steininger</a:t>
            </a:r>
          </a:p>
          <a:p>
            <a:endParaRPr lang="de-DE" sz="2000" dirty="0" smtClean="0"/>
          </a:p>
          <a:p>
            <a:r>
              <a:rPr lang="de-DE" sz="2000" b="1" dirty="0" smtClean="0"/>
              <a:t>Co</a:t>
            </a:r>
            <a:r>
              <a:rPr lang="de-DE" sz="2000" b="1" dirty="0"/>
              <a:t>-</a:t>
            </a:r>
            <a:r>
              <a:rPr lang="de-DE" sz="2000" b="1" dirty="0" err="1"/>
              <a:t>Chairs</a:t>
            </a:r>
            <a:endParaRPr lang="de-DE" sz="2000" b="1" dirty="0"/>
          </a:p>
          <a:p>
            <a:r>
              <a:rPr lang="de-DE" sz="2000" dirty="0"/>
              <a:t>Band 1: Andreas </a:t>
            </a:r>
            <a:r>
              <a:rPr lang="de-DE" sz="2000" dirty="0" err="1"/>
              <a:t>Gobiet</a:t>
            </a:r>
            <a:r>
              <a:rPr lang="de-DE" sz="2000" dirty="0"/>
              <a:t>, Helga </a:t>
            </a:r>
            <a:r>
              <a:rPr lang="de-DE" sz="2000" dirty="0" err="1"/>
              <a:t>Kromp</a:t>
            </a:r>
            <a:r>
              <a:rPr lang="de-DE" sz="2000" dirty="0"/>
              <a:t>-Kolb</a:t>
            </a:r>
            <a:br>
              <a:rPr lang="de-DE" sz="2000" dirty="0"/>
            </a:br>
            <a:r>
              <a:rPr lang="de-DE" sz="2000" dirty="0"/>
              <a:t>Band 2: Herbert </a:t>
            </a:r>
            <a:r>
              <a:rPr lang="de-DE" sz="2000" dirty="0" err="1"/>
              <a:t>Formayer</a:t>
            </a:r>
            <a:r>
              <a:rPr lang="de-DE" sz="2000" dirty="0"/>
              <a:t>, Franz </a:t>
            </a:r>
            <a:r>
              <a:rPr lang="de-DE" sz="2000" dirty="0" err="1"/>
              <a:t>Prettenthaler</a:t>
            </a:r>
            <a:r>
              <a:rPr lang="de-DE" sz="2000" dirty="0"/>
              <a:t>, Johann </a:t>
            </a:r>
            <a:r>
              <a:rPr lang="de-DE" sz="2000" dirty="0" err="1"/>
              <a:t>Stötter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Band 3: Angela Köppl, Nebojsa </a:t>
            </a:r>
            <a:r>
              <a:rPr lang="de-DE" sz="2000" dirty="0" err="1"/>
              <a:t>Nakicenovic</a:t>
            </a:r>
            <a:r>
              <a:rPr lang="de-DE" sz="2000" dirty="0"/>
              <a:t>, Jürgen Schneider, Karl Steininger </a:t>
            </a:r>
          </a:p>
          <a:p>
            <a:endParaRPr lang="de-DE" sz="2800" dirty="0"/>
          </a:p>
          <a:p>
            <a:pPr marL="285750" indent="-285750">
              <a:buFont typeface="Arial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473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3973" y="168065"/>
            <a:ext cx="896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Kapitelstruktur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sz="1500" b="1" dirty="0">
                <a:solidFill>
                  <a:srgbClr val="172277"/>
                </a:solidFill>
              </a:rPr>
              <a:t>BAND 1 - Klimawandel in Österreich: Einflussfaktoren und Ausprägungen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Das globale Klimasystem und Ursachen des Klimawandels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Emissionen und Konzentrationen strahlungswirksamer atmosphärischer Spurenstoffe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Vergangene Klimaänderung in Österreich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Zukünftige Klimaentwicklung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Zusammenschau, Schlussfolgerungen und Perspektiven</a:t>
            </a:r>
          </a:p>
          <a:p>
            <a:endParaRPr lang="de-DE" sz="1500" dirty="0"/>
          </a:p>
          <a:p>
            <a:r>
              <a:rPr lang="de-DE" sz="1500" b="1" dirty="0">
                <a:solidFill>
                  <a:srgbClr val="8DB500"/>
                </a:solidFill>
              </a:rPr>
              <a:t>BAND 2 - Klimawandel in Österreich: Auswirkungen auf Umwelt und Gesellschaft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Zur Kopplung zwischen Treiber- und Reaktionssystemen sowie zur Bewertung von Folgen des Klimawandels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Der Einfluss des Klimawandels auf die Hydrosphäre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Der Einfluss des Klimawandels auf die Biosphäre und Ökosystemleistungen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Der Einfluss des Klimawandels auf die Reliefsphäre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Der Einfluss des Klimawandels auf die </a:t>
            </a:r>
            <a:r>
              <a:rPr lang="de-DE" sz="1500" dirty="0" err="1"/>
              <a:t>Pedosphäre</a:t>
            </a:r>
            <a:endParaRPr lang="de-DE" sz="1500" dirty="0"/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Der Einfluss des Klimawandels auf die Anthroposphäre</a:t>
            </a:r>
          </a:p>
          <a:p>
            <a:r>
              <a:rPr lang="de-DE" sz="1500" dirty="0"/>
              <a:t> </a:t>
            </a:r>
          </a:p>
          <a:p>
            <a:r>
              <a:rPr lang="de-DE" sz="1500" b="1" dirty="0">
                <a:solidFill>
                  <a:srgbClr val="E07A00"/>
                </a:solidFill>
              </a:rPr>
              <a:t>BAND 3 - Klimawandel in Österreich: Vermeidung und Anpassung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Emissionsminderung und Anpassung an den Klimawandel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Land- und Forstwirtschaft, Wasser, Ökosysteme und </a:t>
            </a:r>
            <a:r>
              <a:rPr lang="de-DE" sz="1500" dirty="0" err="1"/>
              <a:t>Biodiversität</a:t>
            </a:r>
            <a:endParaRPr lang="de-DE" sz="1500" dirty="0"/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Energie und Verkehr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Gesundheit, Tourismus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/>
              <a:t>Produktion und Gebäude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500" dirty="0" smtClean="0"/>
              <a:t>Transformationspfade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9737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Picture 83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1333500" cy="649799"/>
          </a:xfrm>
          <a:prstGeom prst="rect">
            <a:avLst/>
          </a:prstGeom>
          <a:noFill/>
        </p:spPr>
      </p:pic>
      <p:pic>
        <p:nvPicPr>
          <p:cNvPr id="1091" name="Picture 67" descr="http://ineteconomics.org/sites/inet.civicactions.net/files/mercator-institute-m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599" y="3276600"/>
            <a:ext cx="1898649" cy="990600"/>
          </a:xfrm>
          <a:prstGeom prst="rect">
            <a:avLst/>
          </a:prstGeom>
          <a:noFill/>
        </p:spPr>
      </p:pic>
      <p:pic>
        <p:nvPicPr>
          <p:cNvPr id="1026" name="Picture 2" descr="http://www.ages.at/fileadmin/template/images/facebook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36"/>
            <a:ext cx="1444441" cy="845036"/>
          </a:xfrm>
          <a:prstGeom prst="rect">
            <a:avLst/>
          </a:prstGeom>
          <a:noFill/>
        </p:spPr>
      </p:pic>
      <p:pic>
        <p:nvPicPr>
          <p:cNvPr id="1028" name="Picture 4" descr="Alpen Adria Universität Klagenfurt -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0"/>
            <a:ext cx="1771650" cy="666751"/>
          </a:xfrm>
          <a:prstGeom prst="rect">
            <a:avLst/>
          </a:prstGeom>
          <a:noFill/>
        </p:spPr>
      </p:pic>
      <p:pic>
        <p:nvPicPr>
          <p:cNvPr id="1030" name="Picture 6" descr="al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0"/>
            <a:ext cx="1219200" cy="682388"/>
          </a:xfrm>
          <a:prstGeom prst="rect">
            <a:avLst/>
          </a:prstGeom>
          <a:noFill/>
        </p:spPr>
      </p:pic>
      <p:pic>
        <p:nvPicPr>
          <p:cNvPr id="1032" name="Picture 8" descr="Land Tirol - Startse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0"/>
            <a:ext cx="981075" cy="1000125"/>
          </a:xfrm>
          <a:prstGeom prst="rect">
            <a:avLst/>
          </a:prstGeom>
          <a:noFill/>
        </p:spPr>
      </p:pic>
      <p:pic>
        <p:nvPicPr>
          <p:cNvPr id="1034" name="Picture 10" descr="http://www.ait.ac.at/fileadmin/templates/tpl/images/ait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0905" y="304800"/>
            <a:ext cx="2013095" cy="609600"/>
          </a:xfrm>
          <a:prstGeom prst="rect">
            <a:avLst/>
          </a:prstGeom>
          <a:noFill/>
        </p:spPr>
      </p:pic>
      <p:pic>
        <p:nvPicPr>
          <p:cNvPr id="1036" name="Picture 12" descr="http://www.bioenergy2020.eu/img/logos/bioenergy_logo_sub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43000"/>
            <a:ext cx="2295525" cy="333376"/>
          </a:xfrm>
          <a:prstGeom prst="rect">
            <a:avLst/>
          </a:prstGeom>
          <a:noFill/>
        </p:spPr>
      </p:pic>
      <p:pic>
        <p:nvPicPr>
          <p:cNvPr id="1038" name="Picture 14" descr="http://www.baw.at/bmlfuw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600200"/>
            <a:ext cx="1828800" cy="703385"/>
          </a:xfrm>
          <a:prstGeom prst="rect">
            <a:avLst/>
          </a:prstGeom>
          <a:noFill/>
        </p:spPr>
      </p:pic>
      <p:pic>
        <p:nvPicPr>
          <p:cNvPr id="1040" name="Picture 16" descr="BFW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438400"/>
            <a:ext cx="1600200" cy="759913"/>
          </a:xfrm>
          <a:prstGeom prst="rect">
            <a:avLst/>
          </a:prstGeom>
          <a:noFill/>
        </p:spPr>
      </p:pic>
      <p:pic>
        <p:nvPicPr>
          <p:cNvPr id="1042" name="Picture 18" descr="http://www.bmlfuw.gv.at/dms/templating-kit/themes/lmat/img/background/logo-bmlfuw-allgemei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762000"/>
            <a:ext cx="1143000" cy="1082489"/>
          </a:xfrm>
          <a:prstGeom prst="rect">
            <a:avLst/>
          </a:prstGeom>
          <a:noFill/>
        </p:spPr>
      </p:pic>
      <p:pic>
        <p:nvPicPr>
          <p:cNvPr id="1044" name="Picture 20" descr="Bundesministerium für Verkehr, Innovation und Technolog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1701165" cy="638175"/>
          </a:xfrm>
          <a:prstGeom prst="rect">
            <a:avLst/>
          </a:prstGeom>
          <a:noFill/>
        </p:spPr>
      </p:pic>
      <p:pic>
        <p:nvPicPr>
          <p:cNvPr id="1046" name="Picture 22" descr="http://ccca.boku.ac.at/wp-content/uploads/2013/11/CCCA_Logo_CMY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676401"/>
            <a:ext cx="2133600" cy="768142"/>
          </a:xfrm>
          <a:prstGeom prst="rect">
            <a:avLst/>
          </a:prstGeom>
          <a:noFill/>
        </p:spPr>
      </p:pic>
      <p:pic>
        <p:nvPicPr>
          <p:cNvPr id="1048" name="Picture 24" descr="http://old.hoffmanchrisman.com/wp/wp-content/uploads/2013/02/cpi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041" y="990600"/>
            <a:ext cx="2200559" cy="990600"/>
          </a:xfrm>
          <a:prstGeom prst="rect">
            <a:avLst/>
          </a:prstGeom>
          <a:noFill/>
        </p:spPr>
      </p:pic>
      <p:pic>
        <p:nvPicPr>
          <p:cNvPr id="1050" name="Picture 26" descr="https://lh4.googleusercontent.com/-ouwnHIzYT9E/AAAAAAAAAAI/AAAAAAAABFc/40ydqB8qY6E/s120-c/phot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1066800"/>
            <a:ext cx="1143000" cy="1143001"/>
          </a:xfrm>
          <a:prstGeom prst="rect">
            <a:avLst/>
          </a:prstGeom>
          <a:noFill/>
        </p:spPr>
      </p:pic>
      <p:sp>
        <p:nvSpPr>
          <p:cNvPr id="1052" name="AutoShape 28" descr="data:image/jpeg;base64,/9j/4AAQSkZJRgABAQAAAQABAAD/2wCEAAkGBxQHBhUUExMWFRUXGBgbGRYYGRwdGxweIBscGBkiGyAaHCohJR0nHR4dITEhJSkrLi8uIB8zODQsNygtLysBCgoKDg0OGxAQGywmICY0Nzg2ODEsLCw0NDc0NC0sLzQsNCwsLCwsLCwsLDQsLCwsLCwsLCwsLCwsLCwsLCwsLP/AABEIAJkBSgMBEQACEQEDEQH/xAAcAAEAAgMBAQEAAAAAAAAAAAAABQYDBAcCAQj/xABPEAABAwIEAgYGBAkICAcAAAABAAIDBBEFBhIhMUEHE1FhcYEUIjJ0kbEjQqGyFTZSYnJzwdHwFjQ1N0OCosIXJDOSk7PS8VNVY4OE0+L/xAAaAQEAAwEBAQAAAAAAAAAAAAAAAgMEAQUG/8QAOBEAAgIBAgMEBwcEAwEBAAAAAAECAxEEEiExQRNCUXEUM2FygZHwIiMyNGLB0QUVobFSU+HxRP/aAAwDAQACEQMRAD8A7igCAj8axqDA6XXPIGDkOJcexoG5KsrqlY8RRCyyNazJnMce6VpZ3FtLGI2/lv8AWf5D2R56l6VX9PiuM3k8y3+oN8IIqsWK12Y8TZF6RK50jg0DWQ3fidLbCwG524BanXVVFy2rgZo222yUcvid6wTC2YNhjIY+DRuTxcfrOPeTuvCssc5OTPcrgoR2o3lAmEAQBAEAQBAEAQBAEAQBAEAQBAEAQBAEAQBAEAQBAEAQBAEAQBAEAQBAEAQBAVnO+b2ZXoxsHzPHqR/5ndjR8SdhzI06bTO5+wzanUKle04zoq84YsSA+eU8bey0cvzWt+C9j7uiPgjx/vb5Z5stUHRxHh0AfX1kcIP1GkX8nP4nuDSsr1spPFUcmtaGMVmyWC1ZEwbDRVOmoy+R0fqmR+ri4b2uAL25gc+9ZdTZfjbZwyatNXTndXxwXhYjYEAQBAEAQBAEAQBAEAQBAEAQBAEAQBAEAQBAEAQBAEAQBAEAQBAEAQBAEAQBAR+PYszA8JfPJwYNhzceDQO8nZWVVuySiiFliri5M45gGCT5+xuSeZxbHq+kk7OxjL7bD4Dc8d/XtthpoKMef1xZ49VUtTNylyJbHc8RYJTei4YxrWt2dNa9zwJbf2j+eb93aqqtLKx77vl9f6LrdXGtbKTnlXVPrJy+R7nuPFziST5lehGKisJHnSlKTyzt/RRRei5OY7nI57z8dI+xoXia2W61+w9vRQ21L2lxWQ1hAEAQBAEAQBAEAQBAEAQBAEAQBAEAQBAEAQBAEAQBAEAQBAEAQBAEAQBAEAQHMekiR+YczU+HxHhZzzyBI4n9Flz/AHl6WkSqrlbI87V5tsVUSP6Q8aZg1A3DaT1WMaOtcOJvvpJ7T7Tu24HaFZpKnZLtp/D6/wBFertVcexh8TRyt0eurqXr6t/o8Fr72DiO0l2zW9537uandrFF7a1lldGiclus4IlZMz4Tl46aWkE7m/2hA+x8l3fAWVSo1FvGcsfXsLnqNPVwhHJ0zCqj0vDIpNIZrY12kcBcA24d682axJo9GDzFM21EkYa2pFHRvkIJDGucQONgCTb4LsVuaRyT2psjssZgjzJhxmja5rQ4ts+17gA8ie1WXUuqW1ldNqtjuRhwbNEWL41PTsY8PgLg4utY2doNrG/HtUrKJQgpvqRrvjOTiuh4zZmyLK4j61j3dZqtoA202ve5Hau0aeV2dr5HL9RGnG5cyvf6WaX/AMGf4M/61f8A26zxRn/uNfg/8fyXbEcQbQYW+dwJaxheQONgL7d6xwg5SUUbZzUYuTNbLmNszBhYnja5rSXCzrX2NjwJUranVLazlVqsjuRKKosK5gucYMXxyWla17ZIy8etaztDtLtNifHwWizTShBTfJmevURnNwXNG5mbMMWW8P62XUQXBoa22ok9lyOABKhTTK2W2JO66NUd0jbwjEG4rhkczQQ2RocAeIB7bKM4OEnF9CcJKcVJdSOwLNEWNYpPCxj2ugJDi61j6xbtYnmOassolXFSfUqqvjZJxXQVWaIqbNEdEWPMkguHC2kbOO+9/qnkkaJOt2dEdd6Vir6slq2rZQUjpJHBjGi7nHgB/HJVRi5PCLZSUVllLb0q0ZqbaJgy9us0i3w1Xt5X7ls9Asx0Mfp9eepdqWobV07XscHMcAWuHAg8FiaaeGbE01lEPh2aIsQzFLSNY8PiBLnG2k2IG1jfn2K6dEo1qx8mVRvUrHDqiccdLVQXHPz0s0o/sZ/gz/rW/wDt1nijz/7jX4P/AB/JL5Yz1BmTETDHHK1wYXXeG2sCBycd91VdpJVR3Noup1cLZbUmeMyZ+gy9ihhkjlc4NBu0Ntv4uC7TpJ2x3JoXauFUtrTMWB9ItPjWLMgZFM1z72Lg22zS7ezieAXbNFOuLk2uBGrWwskopMuSxmwIAgCAIAgCAIAgCAIAgCAIDmuXKgQVmJ4nJvpfIyPwbwA8fo2/FejasqulHn1PDsuZBdHuCDF66WvqyDFE5zyXcHP9txP5reNu0jsIV+qt2RVUObKNLVvk7Z8kQ+ds3yZlrSAS2Bp9SPt/Of2uPZy+JN2m00al7SjU6mVrwuRA0tBLXA9VFJJb8hjnfdBV8pxjzeCiNcpckfpPC2dVhkTSLERsFjys0BfOTeZM+jh+FG0okiPzD/QFR+pl+4VZV+OPmQt/A/I5ZkLOP4BwMxeizS+u52pg23AFuHHZenqtN2k87kjzdLqNkMbWyR6L6r03ONdJpLdep2k8ReQmx7xeyr1sdtUF9cieiebZv65mXpmf1U9E617OkNu2xjK5/T1lTX11GveHB/XQk8Nz82vxCOP0GZutzW6nDYXNrnbgqp6Rxi3vRfHVKTS2ssOcvxTqv1Mn3SqNP62PmW6j1UvIh+ib8S4/05PvFW671zKtF6lFxWQ1n5/kllw7NVTVxC/o9U4u8HSPbY9x3af0gveSjKqNb6r9jw3ujbKxdGSPSDjJzTWufDvT00bTfhu8tBPjchtvzSq9LV2KxLm/2J6ux3PMeSOpZF/E+l/VNXman1svM9PT+qj5HNsAzF/J7Nlc7qJJtcrxaPlaRx32716NtPaVQ4pcP2POpu7O2fBvj08zPSYz+HelOml6p8Xq6dL+OzJDfw3UXX2emks5+kTVnaamLxgsnTJKY8ptA4OmYD4aXu+bQs/9PWbfgXa9tVfE367DIm9G7o9DdIpdQ2HtCPUHeOre/aq42S9IznqWzhHsGsdDX6I5TJk1oP1ZJAPC+r5kqWuX3zI6F/coisp/1r136L/vRq2/8rD68Sqn8zM6SvOPQOddNTQ3LsNgB9MP+W9eh/TvWPyMGv8AwLzL7QsApGbD2W/ILDLmzbHkjSzLi8eBYQ+eQA6RZo5ucfZA8/gLnkp01ysmoohbYq4uTKp0Z4K+Zz8QqN5pySzuaeJA5X4D80DtWrWWpYqhyRm0lbebZ82dAWA3BAEAQBAEAQBAEAQBAEAQBAcpzHSSYB0WCGUaZHznWAb3+ke8WI5ENavUqkrNTuXLH7HmWxdem2vnk+Z2f/J7o/paRuzpQC/vtZ7/APG5vkE0y7W+Vj6fX+jmpfZURrXU1ejfIzcWiFTUi8V/o4/y7cS782+1ue/LjPV6pweyHMho9IpLfPkddghbTxBrGhrRsGtAAHgAvJbbeWeskksIyLh0IDQx5pfgc4AJJikAA3JOg8FOr8a8yFn4H5FZ6JaZ9LlctkY5h615s5paeDeRC066SdmU+hn0UXGvDRo5Fo5IM94g50b2tc+TS5zSAfpSdiRY7dis1MoumCT+sFemhJWzbXX9zH0u00k01G6OJ8mh0hIY0u5xkXsDa9k0MopSTePpnNdGTcWlnH/hm/0iT/8AldR/i/8ArXPQ4f8AYvr4kvS5/wDBlpzW01GVKgNaS50L7NAublp2AHNZqMK2OfE03JuqWPA57lHNFRl3BGwHD6iSznHVpcOJvw0Fb76IWz3b0YaLp1w27GdEyzi7sbw3rHwPgOot0Pvfa2+4HavPurVcsJ5N1VjnHLWClZNwY1WOYpHNE8RzOeLuaQCDJJu0kd4II7ls1FmIVuL4r/wy0VtzsUlwZlx3KDcA6P6iKAPle98bidN3Gz22Fm8gLnzK5VqHZfGUuGBbp1XRKMeJa8lROhynTNcC1wiaCCLEeIKy6hp2ya8TVQmq4p+BV+j2kkp83Yg58b2tc86S5pAP0jzsSLHyWrVSi6oJP6wZdLCSsm2uoxijkf0uU0gjeWBgu8NOkerLxNrcwuVyXoslnj/8OzjL0mLxwwT/AEgYE7MOXHRx26xrg9gO1yLgi/e0keNlRpbVVZl8i7VVOyvC5lMlzLXVGXPQfQJeuMfVF+l1tNtBNtNrkc725rYqalZ2m9Y5mR3Wuvs9jzyLzkfBHYBlyOF9te7n24AuN7eQsL9yxam1WWOS5GzT1uutRZQvTp8vdIFXOKSaZry5o0tcBuWm4Okg8Fu2wsojHckYt0675S2tlvy1m6XGsT6p9FLANJdrfqttbbdg3N+1ZLtPGuOVJM11XynLDi0RvTFSSVmARCON7yJrkMaXG2h/YFZoJKM3l9CvXRcoLC6l4oxakZ+i35LFLmzZHkjlfSTNPX5pZG6nmkpoNJ0sa60hIDnesGkc9PdY9q9TSKEam1JKTPM1TnK1La3FFmwDOUuIYnHCcPmhY641uDtLQGkj6gHK3FZrdNGMXLemaa9RKUlHY0XRYzWEAQBAEAQBAEAQBAEAQBAEBr11DHiNOWSxtkafquAI+3n3qUZSi8xeCMoqSw0QuaMnQZmcwyukaYwQ3q3AbG1/aaexXU6mdWduOJTdpoW43dCboaRtBRMiYLNY0Nb4AWCplJybbL4xUUkjOonQgCAIAgCAIAgCAIAgCAIAgCAIAgCAIAgCAIAgCAIAgCAIAgCAIAgCAIAgCAIAgCAIAgCAIAgCAIAgI/CMVbivW6WuHVTPhOq27mWuRY8N+assrcMZ6rJXXYp5x0eCQVZYU12ftLbnD68AbkmHh4+stnon64/My+lfpl8iUwfNEeLZfkqmxyNZHr9VwGo6G6jpsbd3HiCqrKHCxQb4snC9Tg5pcCIg6Q21MIcygrntPBzYgQfAh1la9G08OcfmVrVprKi/kTsOPh+Xn1ToZY2sa9xje3TJZt77E87bbqh1feKCaZd2q2b2mZcu45FmHDBNFexJBabamkcQ6x48D4ELltUqpbZHarY2R3RPGE4+zFa+oia14NO/S4m1id/Zse7nZdnU4RjJ9TkLVNtLoV6fpGZTBuuhrWaiA3VEBcngBd257gtC0TfKUfmUy1ajzi/kT2Xse/DZf/q1RBot/tmadV7+zvva2/iFRbT2ePtJ+RdVbvzwa8yBpekdlZDrjoq17fymxBw79w6yvlonF4co/MpWrT4qL+RY8vY/DmGjMkJOxs5rhZzT2OH7tlntqlW8SL6rY2LMTzgGOsxwS6Gub1UronarbltrkWJ23S2p14z1WRXYp5x0PseOsfmV1HpdrbF1urbTa4bbje+/YnZPs+06ZwO0W/Z1MBzPE3NPoRDhIW6g420nbVYb3va/Lku9hLs+06Ee2j2nZ9TexvFWYLhb55L6WC9hxJ4AC/MnZQrrdklFE7JqEXJjBMTbjOFRzsDmtkFwHWuNyN7EjklkHCTi+grmpxUkeMw4wzAcJfO9rnNZpuG2vu4NFrkDiV2qt2SUUctsVcdzK83P2ptxh9eQdwRD/wDpaPRP1x+ZT6V+mXyJLHMfjpMGidJHKBUlkQaAA9hkaT6wJ2I58d1VXS3NpNcOPyLJ2pQTfX9zFieExYVgMTnPmLKL6UWcNT9IJs64sfsXYWSnNpY+1wOSgowWW/sm+7H2DLPpml3V9UJNO2q1r242v5qHZPtOz65wT7RbN/QgG9IrOoEhoq0R2v1nVDTp43vqta291f6G843Rz5lHpaxna8eRa8MxCPFaBssTtTHi4P2G/YQdrLLODhLbLmaYTU1uXI2lEkEAQBAEAQBAEAQBAEAQBAEAQBAEAQFYyL7Nb7/U/Nq06nue6jNpu/7zLOsxpKXnqufiNVHh1ObSTbyuH1Iud/H5bfWC2aaKindLkuXmZNRJyaqjzfPyJnEqFmGZOmijFmMp5AB/cdx7zxJ7VTCbnapPxLZRUanFeBUcnZiqaPLMLGYdNK1rTaRrgA71idrjyWvUUwlY25pGai6arSUGy1ZkmNRked7mFjnUziWHi0llyD3g7LLSkrkl4mi55pbfgUPLUjsmilqbk0lWxjZuyOTk7w5+GrsC3XJX7od6PLyMVX3G2Xdlz8yy5EN8z4n+vH+dZtT6uvyNOn9ZZ5jpL9ug98iTR9/yY1Xc8y7LGazkuRc1nAMo70k8jGucTK0DQLkbEk9q9XU6ftLfxLJ5unv7OrjF4LT0fUMhkqKyRoZ6W5r2Rgg2aLkEkbXOr+LrLqpR+zWu6X6aL+1Y+8Y+jL2K73yX9i7rO55IaXvebFN/W5J7mPvsR/lV5nV+ZfkVnOVFJU56qJISRLTwRzs79BbcfAk252tzWnTySpSlybwZr4N3OUeaWTYzbiwzlBHHCbRMp3VM1uRDToYe8O2I778lGivsG3LnnCO3z7dKMeWMsuPR5+JdN+gfvFZNV66Rr0vqomr0pfiPP/7f/MYpaL1y+uhDW+pfw/2a2G5snbSRt/BtURpYNVhbgBfw5qU9PDLe9CF0sJbGOlH+ZUfvsPyemj5y91jVco+aJvOn4o1X6mT7pVOn9bHzLb/Vy8iCk/qh/wDiD7oVy/NfEp//ADfAjKDO7sJyvTsNFNvFHGx77Nje7QANyeB4+CtlpVOyT3Ln8StalwritrLRkHBX4BlpkUttd3OcAbhtzwHgPtus2ptVljkuRo01brrUWWJZy8IAgCAIAgCAIAgCAIAgCAIAgCAIAgKxkX2a33+p+bVp1Pc91GbTd/3mWWQlsZIFzY2HasyNLOZZebiWE1k0z8OM08zrukM8bbDk1oubAePIdi9K3sJpRU8Jexnn1K6DcnDLftLe2WpxbK9QJqbqZXMlY2PW197ss03FhuTbyWTEIWR2yyuBpzOdbysMrmXq3E8EwaOAYZr6sEauvjF9yeG/b2rRbGiyblv5+xlFUroQUdnL2lirPSMYybMJKfqp3xytEOtrt7EN9bYb7FUR2QuWHlJriXy3Tqaaw2jxheA+lZGjpKllj1Qa4bEtcOBBFxcGxCTtxc5w8RGrNKhLwIro0y/UYBLVNnbxcwMfcEPDdQuLEkC1tjZW6y6Fm1xKtJTOvcpG/nrC5cTfR9Uwv6upje/cCzRxO5H2KGmsjDdufNFmohKW3HRlqWU0FQyDgT6TJxp6qPSXGQOYSD6rtvqkha9VapXb4MzaepqrZNGXIVFU4PTSU07D1cTz1MtwQ5hJ2sDcW47jnbkuamUJtTjzfMaaM4JwlyXIjmUNblTFp3U1OKqCd5k09YGPY48fa4jyOwHDnPdVdFKbw17MkFGyqT2rKZvZVweodjs1dVhrJZGiNkTTfQwEHcjYkkDh39thC6yGxV18l1J01z3uyfNnukwuVnSLNOWfQup2sD7ixddlxa9+R5I7I9go545ChLt3LHDAjyhFg2CVjKZri+dj7Akc2uDWN2Fmgna/bxR6iVk4ufQejxhCSh1N/JdE/DsrQRSt0va2zm3Bsbk8iQq9RJSsbXInRFxrSZg6QMPkxXKc0ULNcjtFmggXs9pO5IHAFS0s4wtUpcjmpg51uMeZNYdGYsPjaRYhjQR3gAFUyeZMujwSIjO2AuzBg2iNwZKx7ZI3Hhqbe1/InfwVuntVc8vkVX1OyOFzIDEpcVx/DjSuo2QaxpknMrXNt9bS0b7+J/ar4LT1y3qWfZgok77I7HHHi8k9jODmPJD6WEF5EHVsGwLiBYcTbdUV2ZuU5eJfOv7pwj4GtJl04nkCOllGmQQRgXsdMjWi3DvFjbldSV2y9zXLP+CLp3UqD8Dfye+odgEbaqMsmZ6puWnUB7LrtJ4jj3gqF6hvex8CdG/YlNcSaVJaEAQBAEAQBAEAQBAEAQBAEAQBAEAQFYyL7Nb7/U/Nq06nue6jNpu/7zLOsxpCAIAgCAIAgCAIAgCAIAgCAIAgCAIAgCAIAgCAIAgCAIAgCAIAgCAIAgCAIAgCAIAgCArGRfZrff6n5tWnU9z3UZtN3/eZZ1mNJU+jzEJcQo6kyvc8tqpGNJ5NAbYDu3K1aqEYuO1dEZ9NNyUs+J8o8Qlf0mTQF7jEKYODOQdqjF/Hc/FJQj6OpY45/k4py9IcemCGxHNUmE9JpifIfR3CNpafZaXNbZ3d61r9xKuhRGen3JcSmd8oaja+RNdJOYHYFgNo3WmlOlhHEAbvcPAbeJCp0lKsnx5It1dzrhw5sjcSrql/RbHURzPEzWMe54O7hezr91jfyVkIQ9JcGuBCU5+jqSfE2c75jfDkyKWncWyVHV9WW+0LjWbeQt5qOmpTucZckS1FzVSlHmzziWZ3DoxFU11pXRtaHDjruGOI7wQ4+S7Chek7HyOSvfo+9czFnKrqMIyPTkTPbNqia+S/rElpLr+a7p4wnc+HDic1EpwpWHxN05Tq7f0rP/uN/eoekV/9aLOxn/zZ66QK+XDaSk6qRzC6piY4j6zSHXB7jZc0sIycsroxqJyio48S2rKaTmucqSswCljkbiMzusnbHpsAAHBxv5WXo6eVdjacFwRgvVlaTU3xeC4YBg82GTOMtZJUBwAAe0DT3ixWS2yMl9mODVXXKPOWSoZWpazMkM8n4QmiDJ5Iw0AEWAaRx/St5LVdKurC2J8DLSrLMve1xLRFHJlfA55Zqh9VpaXjWACLN9kW7TzWZtWzUYrBo41Qbk8kBheG4jjmEtqjXuikkGuOJrB1YB3aD23HMg271onOmuWzZlL5lMIXTjv3Yb+ROZLx5+P5cMkgDZWF8b7cNTQDceRB8bqjUVKuzC5FtFrshl80VjJ9DW5iwMTnEpoyXOGnSHDY27QtOolVVPbsRnojZZDdvZP5Gxmar9JgqXCSSmk0GQADWN7XA2v6p+znuaNTXGO2UOCZdp7JPdGXFoicAZV5ypXVPpz6dpe4RxRAWaB+XzJ7j+2wtt7Oh7NufMrq7S5b92PDBcMIimoMKtUzCZ7dRMgbpu0cLgc7fxzWSxxlL7CwaoKUY/aeSnYIytzlSuqvTHU0bnOEMUbQQADa7zcX3/bw4LXY6qHs25fUy19pct+7HgWXKFTVS0j46xlpI3loktZsreThbb5clnvjWmnW+D/waKXNrE+a/wAmh0b4jLiWGTule55bUyNBdyaGssPDcqerhGEo7V0K9LOUoy3eIwvEJZekarhdI4xMiYWs5AkMuR8Sk4RWnjLHHIhOTvlHPAYJiEs2fq2Jz3GNjIyxh4NuG3slkIqiEkuLFc5O6UW+CGZcQlps54fGx7mskMuto4OsBa6Uwi6ZtrisHbZyVsEuTIvpIzBUYFjVKYXEt0vc+Pk8NIJvt+TfflxVukphZCW4q1d065R2krmrHeuyC+qppC27WFrhxF3tBHiNwR4qqmrF6hNFt1uaXODM2M487Bcjip9uTqoraubnBoufM3K5XUrLtnTJ2y1wp39cEQcExNuGekCve6o06+p0N6s7X0AcL8r2+HFW9rRu27OHj1Kuzu27lLj4EtTZmnNM3XQVAfpGrS3bVbe1+V1U6Y54TRarpY4xZZ1mNAQBAEAQBAEAQFYyL7Nb7/U/Nq06nue6jNpu/wC8yzrMaSkdGDwyOtjJ9dtXKS3mAQ0D7WkeS26xfgfsRk0jX2l7WfMKcJ+liqc3cMpmscRwDrxm3jsfgUnw0sU/H+TkHnUyx4fwR2JYQMdzziEB+tSx6T2OHVlp+P2XU4WOumEvaRnWrLZx9iI2linxzD6mpq2FppaR8DA7nJoPWP8A0rcSO0ditbhXKMIP8Tz/AAU4nOMpzXJYLnlSkGIdHsUTuEkBYfBwI/asd8tt7kujNlMd1CT8Cl5HkfjOMUcEgP8AqLZi8H8rXpYPLb4FbNSlCMpLvYMmnbnKMX3cmvHCTjUeFEHSyudL3dUG62j/AHS4+ak39h3/AKcfEjj7ap/Vn4Fs6XhfLLB/68fycsug9Y/I0671fxN6kyYaarY/0+tdpcHaXS3a6xvZwtuDzUJanKa2R+ROOmw875fM0+lH+a0fvkXycpaPnPyZHV8o+aLssZrKT0r/AND03vcX3ZFs0X4peT/Yyaz8MfNfuXZYzWcsyPl9+LUtQ9tXUQAVMrdETrNOzTc9+9vIL09RcoOKcU+C5nnaepzUnua4vkWrHsNdQZBqIjLJMRFIdchu48Xb+AWWqalfF4xxRpsjtpks54M28l1TH5NpnBw0thYHG+wLW6XX8CCo6iL7WS9pKiSdUX7CD6LPWy1UPt6r6iZzT2jSwfMEeSu1vrIrwSKdI8wk/aytZXwWpqciump6udjwZC2Fhs02O9rb3Iv52Wm62Cv2zivMz0VzdGYyZdOjRkByux8N7vJMpcbuMnB1z9o7iDzWPWOfaNS6cvI16VR7PMfj5mCXI8FRO6alqZqfWST1EnqE332HfyvbwXVqppbZxT80cemi3ug2vJnnJmIzYng9XDK/rnQvkibKB7YsQOHP9hHiu6iEYTjKKxniconKUZKXHHA99E0zZMlRtBF2OkDhzBLy7fyIK5rk1c2d0TTqRP4RjcOMvlELi7qn6HGxDdX5p4Hy7lRZVKGN3UuhZGedvQ55kbLf4ZpKh/pVTDapkbphk0tOzTci3He1+4L0NTfscVtT4dUYNPTvUnua49CSyfQfgzpFq4uskl0ws9eR2p5voO57r2Veonv08XjHHoWUQ23yWc8OpuYI4Q9KNa12xfFEWg8wA29v47VCzjpoNeLJ18NRPJ8zO4TdIuHMabuaJXOA5At2J+B+CU8NPNv2C3jfBeZ9zS0O6Q8OBFwROCP7qU+os+Au9fD4lSzbC/KVLU0diaWps+A/kODmlzfC3+U8ytVDVzjZ3lzMt+aVKHdfIsue2F/Ra23JlOT/AIR+1ZtN+Z+Zp1H5f5EvmON1dgraiKtfTxsic8lliHggFtyfCw8VVU1Gexxy8ltn2oblLCOWRY3issYcJagggEEcwdxyXqOrTrhhHmdrqXyyd7XhHthAEAQBAEAQBAVjIvs1vv8AU/Nq06nue6jNpu/7zLOsxpK5jOS6bFa8zfSRSkWc+J5YXePLzWivUzhHbzXtKJ6eEpbuT9hIYBgEGX6UsgZbUbucTdzj+cT/ANlXbbKx5kTrqjWsREGCRwY9JVAu6yRgY7f1bC1rC3HYc0drcFDojqrSm59WbeI0bcQoHxPvpka5ptxsRY2UYScZKS6HZxUouL6njCsPbhWHMhZfSwaRc3Nu9Jzc5OT6iEVGKijUwnL0OE4jPNGDrndqfc3HEn1dthckqc7pTiovoQhTGEnJdR/J6EZj9Mset0aOPq9l7W422vfgnbS7Ps+h3so79/U9ZiwKLMNCIpS4NDg71TY3AIHI9qVWyqluiLao2LEiDPR3Tkf7eq/4x/crvTJ+C+RV6LHxfzJnMOXYswUTI5S8Bjg4FhsbgFo3t3qmq6VbbiWW1RsWGQ7ej2nDr9fVf8Y/uV3pk/BfIr9Fj4v5k5j+Bx49TMZKXAMkbINJsdTQQL7Hbcqiq2VbbXUtsrU0k+hJqssIzAcDjwKB7Yi4iSR0h1G/rOABtsNtgrLLZWNN9CuutQTSJIjULFVlhUZ+jqjkmcR1rGON3RMkIjPl+4rWtZYl0z44Mr0lftwWekomUVEIo2hjGiwaOAH8c1mlJye58zQoqKwjVy/gseAYcIYtWgEn1jc7m55BSttdkt0iNdarjtiYsHy7Dg8k3V6tMzi50ZILATe+kW2G9rdgHYu2XSnjPQ5CqMM46kO/o6pdZ6t08TXHeOOUhh8jfZXemWdcP4FXokOmV8SxYPhUWC0IihYGMHLiSeZJO5Pes9lkrJbpF8IRgsRIPEchUtbWOkHWxF/tiJ5a1/bccN+5XR1dkVjg8eJVLSwbzyz4E5hGFxYNQiKFgYwcu08ySdye9UzslOW6RbCEYLETDgGBx4DTvZEXEPkdIdRv6xABtsNtgu22ysab6HK6o1ppCmwOOnx6SqBd1krQ11z6tha1hbuHNHbJwUOiCqipufVmDMGV6fH3tdIHNkZ7MjHaXjzHLxUqr518FyOWUws4vmecAypT4FM58Yc+Vws6WRxc8jsueHl3diW6idiw+RyuiFbyuZs12Bx1uMQ1Di7XDq0WO3rCxuLKMbZRg4LkyUq1KSk+aGYcChzDh/VTAltwQQbOBHMHwuPNKrZVy3RFtUbI4kbTaFgw4QluqMMDNLt7tA07+Sjue7d1JbVt29CsN6OKMSf2xjBuITK7q7+HH7Vp9Ns9mfHHEz+iV+3HhktsUQhiDWgNa0AAAWAA2AA7FlbbeWaUkuCPa4dCAIAgCAIAgCArGRfZrff6n5tWnU9z3UZtN3/eZZ1mNJpYXi0WLRvML9YY8sdsRZwsSNwO0bqc65Qxu6kITjPO0+R4tFJi7qYP+mazWWWOzbgXva3Mc07OWzf0HaR3bOpH4rnCjwitMU02h4tdul54i43DSOCshprJrdFcCE9RXB4k+J7wfNtJjVZ1cE2t+kutpeNhYHdzQOYXLNPZWsyQhfXN4izUmz9h8EzmuqAHNJaRofsQbH6vaprSXNZS/wBEXqqk8NkrguOQY7C51PJra02Js4WNr/WA5KqyqdbxJFldsbFmLJFVlgQBAEAQBAEAQBAEAQBAEAQBAEAQBAEAQBAEAQBAEAQBAEAQBAEAQBAEBWMi+zW+/wBT82rTqe57qM2m7/vMs6zGkpXRb/Mav3yb5MWzWc4+SMuk5S82fKH+tyf3QfejXZflV5/ycj+Zfl/BFV+NU+B9JdS+pNmOhjaPVLt7MPAA8gVZGqdmnioeJXKyEL5bvAt2WsfpMec80tiY9Oo6C22q9uIH5JWW6myvG/qaarYWZ2mjnrEm4RhoZFG11TOdELQ0X1HYu37LjzIU9NBzlmT+yuZDUTUI4S4vkSWUsBbl3BWRCxd7UjvynnifDkO4BV32u2bkWU1KuG1EyqS0IAgCAIAgCAIAgCAIAgCAIAgCAIAgCAIAgCAIAgCAIAgCAIAgCAIAgCArGRfZrff6n5tWnU9z3UZtN3/eZZ1mNJzzC61+SMQqYpqeaSGWZ0scsTNQ9a2zuw2A+1b5xV8YuLWUsYZhhJ0ykpJ4bzwN/KNNNiWaKivlidCx7BFFG/Z5aNJJcOXsj4nsuYXyjGtVJ56snTGUrHa1joj1hkDm9KFU4tdpMEYDrHST9HwPBcm16PFe0lFPt5P2FyWQ0nKqPHr5vlq6mmqXFt2U7GxEhjdwTvb1j/md3L05VfdKEJL28TzY2feuc0/ZwOgZfxxuOQOc2OWPSbWlZpJ2vtvwWG2p1vDafkbq7FNZwyVVRYEAQBAEAQBAEAQBAEAQBAEAQBAEAQBAEAQBAEAQBAEAQBAEAQBAEAQBAVjIvs1vv9T82rTqe57qM2m7/vMs6zGkIAgCAIAgCAIAgCAIAgCAIAgCAIAgCAIAgCAIAgCAIAgCAIAgCAIAgCAIAgCAIAgCAICsZF9mt9/qfm1adT3PdRl03f8AeZZ1mNQQBAEAQBAEAQBAEAQBAEAQBAEAQBAEAQBAEAQBAEAQBAEAQBAEAQBAEAQBAEAQBAEAQEBlLhV+9z/MK+/u+SKKO95sn1QXh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54" name="AutoShape 30" descr="data:image/jpeg;base64,/9j/4AAQSkZJRgABAQAAAQABAAD/2wCEAAkGBxQHBhUUExMWFRUXGBgbGRYYGRwdGxweIBscGBkiGyAaHCohJR0nHR4dITEhJSkrLi8uIB8zODQsNygtLysBCgoKDg0OGxAQGywmICY0Nzg2ODEsLCw0NDc0NC0sLzQsNCwsLCwsLCwsLDQsLCwsLCwsLCwsLCwsLCwsLCwsLP/AABEIAJkBSgMBEQACEQEDEQH/xAAcAAEAAgMBAQEAAAAAAAAAAAAABQYDBAcCAQj/xABPEAABAwIEAgYGBAkICAcAAAABAAIDBBEFBhIhMUEHE1FhcYEUIjJ0kbEjQqGyFTZSYnJzwdHwFjQ1N0OCosIXJDOSk7PS8VNVY4OE0+L/xAAaAQEAAwEBAQAAAAAAAAAAAAAAAgMEAQUG/8QAOBEAAgIBAgMEBwcEAwEBAAAAAAECAxEEEiExQRNCUXEUM2FygZHwIiMyNGLB0QUVobFSU+HxRP/aAAwDAQACEQMRAD8A7igCAj8axqDA6XXPIGDkOJcexoG5KsrqlY8RRCyyNazJnMce6VpZ3FtLGI2/lv8AWf5D2R56l6VX9PiuM3k8y3+oN8IIqsWK12Y8TZF6RK50jg0DWQ3fidLbCwG524BanXVVFy2rgZo222yUcvid6wTC2YNhjIY+DRuTxcfrOPeTuvCssc5OTPcrgoR2o3lAmEAQBAEAQBAEAQBAEAQBAEAQBAEAQBAEAQBAEAQBAEAQBAEAQBAEAQBAEAQBAVnO+b2ZXoxsHzPHqR/5ndjR8SdhzI06bTO5+wzanUKle04zoq84YsSA+eU8bey0cvzWt+C9j7uiPgjx/vb5Z5stUHRxHh0AfX1kcIP1GkX8nP4nuDSsr1spPFUcmtaGMVmyWC1ZEwbDRVOmoy+R0fqmR+ri4b2uAL25gc+9ZdTZfjbZwyatNXTndXxwXhYjYEAQBAEAQBAEAQBAEAQBAEAQBAEAQBAEAQBAEAQBAEAQBAEAQBAEAQBAEAQBAR+PYszA8JfPJwYNhzceDQO8nZWVVuySiiFliri5M45gGCT5+xuSeZxbHq+kk7OxjL7bD4Dc8d/XtthpoKMef1xZ49VUtTNylyJbHc8RYJTei4YxrWt2dNa9zwJbf2j+eb93aqqtLKx77vl9f6LrdXGtbKTnlXVPrJy+R7nuPFziST5lehGKisJHnSlKTyzt/RRRei5OY7nI57z8dI+xoXia2W61+w9vRQ21L2lxWQ1hAEAQBAEAQBAEAQBAEAQBAEAQBAEAQBAEAQBAEAQBAEAQBAEAQBAEAQBAEAQHMekiR+YczU+HxHhZzzyBI4n9Flz/AHl6WkSqrlbI87V5tsVUSP6Q8aZg1A3DaT1WMaOtcOJvvpJ7T7Tu24HaFZpKnZLtp/D6/wBFertVcexh8TRyt0eurqXr6t/o8Fr72DiO0l2zW9537uandrFF7a1lldGiclus4IlZMz4Tl46aWkE7m/2hA+x8l3fAWVSo1FvGcsfXsLnqNPVwhHJ0zCqj0vDIpNIZrY12kcBcA24d682axJo9GDzFM21EkYa2pFHRvkIJDGucQONgCTb4LsVuaRyT2psjssZgjzJhxmja5rQ4ts+17gA8ie1WXUuqW1ldNqtjuRhwbNEWL41PTsY8PgLg4utY2doNrG/HtUrKJQgpvqRrvjOTiuh4zZmyLK4j61j3dZqtoA202ve5Hau0aeV2dr5HL9RGnG5cyvf6WaX/AMGf4M/61f8A26zxRn/uNfg/8fyXbEcQbQYW+dwJaxheQONgL7d6xwg5SUUbZzUYuTNbLmNszBhYnja5rSXCzrX2NjwJUranVLazlVqsjuRKKosK5gucYMXxyWla17ZIy8etaztDtLtNifHwWizTShBTfJmevURnNwXNG5mbMMWW8P62XUQXBoa22ok9lyOABKhTTK2W2JO66NUd0jbwjEG4rhkczQQ2RocAeIB7bKM4OEnF9CcJKcVJdSOwLNEWNYpPCxj2ugJDi61j6xbtYnmOassolXFSfUqqvjZJxXQVWaIqbNEdEWPMkguHC2kbOO+9/qnkkaJOt2dEdd6Vir6slq2rZQUjpJHBjGi7nHgB/HJVRi5PCLZSUVllLb0q0ZqbaJgy9us0i3w1Xt5X7ls9Asx0Mfp9eepdqWobV07XscHMcAWuHAg8FiaaeGbE01lEPh2aIsQzFLSNY8PiBLnG2k2IG1jfn2K6dEo1qx8mVRvUrHDqiccdLVQXHPz0s0o/sZ/gz/rW/wDt1nijz/7jX4P/AB/JL5Yz1BmTETDHHK1wYXXeG2sCBycd91VdpJVR3Noup1cLZbUmeMyZ+gy9ihhkjlc4NBu0Ntv4uC7TpJ2x3JoXauFUtrTMWB9ItPjWLMgZFM1z72Lg22zS7ezieAXbNFOuLk2uBGrWwskopMuSxmwIAgCAIAgCAIAgCAIAgCAIDmuXKgQVmJ4nJvpfIyPwbwA8fo2/FejasqulHn1PDsuZBdHuCDF66WvqyDFE5zyXcHP9txP5reNu0jsIV+qt2RVUObKNLVvk7Z8kQ+ds3yZlrSAS2Bp9SPt/Of2uPZy+JN2m00al7SjU6mVrwuRA0tBLXA9VFJJb8hjnfdBV8pxjzeCiNcpckfpPC2dVhkTSLERsFjys0BfOTeZM+jh+FG0okiPzD/QFR+pl+4VZV+OPmQt/A/I5ZkLOP4BwMxeizS+u52pg23AFuHHZenqtN2k87kjzdLqNkMbWyR6L6r03ONdJpLdep2k8ReQmx7xeyr1sdtUF9cieiebZv65mXpmf1U9E617OkNu2xjK5/T1lTX11GveHB/XQk8Nz82vxCOP0GZutzW6nDYXNrnbgqp6Rxi3vRfHVKTS2ssOcvxTqv1Mn3SqNP62PmW6j1UvIh+ib8S4/05PvFW671zKtF6lFxWQ1n5/kllw7NVTVxC/o9U4u8HSPbY9x3af0gveSjKqNb6r9jw3ujbKxdGSPSDjJzTWufDvT00bTfhu8tBPjchtvzSq9LV2KxLm/2J6ux3PMeSOpZF/E+l/VNXman1svM9PT+qj5HNsAzF/J7Nlc7qJJtcrxaPlaRx32716NtPaVQ4pcP2POpu7O2fBvj08zPSYz+HelOml6p8Xq6dL+OzJDfw3UXX2emks5+kTVnaamLxgsnTJKY8ptA4OmYD4aXu+bQs/9PWbfgXa9tVfE367DIm9G7o9DdIpdQ2HtCPUHeOre/aq42S9IznqWzhHsGsdDX6I5TJk1oP1ZJAPC+r5kqWuX3zI6F/coisp/1r136L/vRq2/8rD68Sqn8zM6SvOPQOddNTQ3LsNgB9MP+W9eh/TvWPyMGv8AwLzL7QsApGbD2W/ILDLmzbHkjSzLi8eBYQ+eQA6RZo5ucfZA8/gLnkp01ysmoohbYq4uTKp0Z4K+Zz8QqN5pySzuaeJA5X4D80DtWrWWpYqhyRm0lbebZ82dAWA3BAEAQBAEAQBAEAQBAEAQBAcpzHSSYB0WCGUaZHznWAb3+ke8WI5ENavUqkrNTuXLH7HmWxdem2vnk+Z2f/J7o/paRuzpQC/vtZ7/APG5vkE0y7W+Vj6fX+jmpfZURrXU1ejfIzcWiFTUi8V/o4/y7cS782+1ue/LjPV6pweyHMho9IpLfPkddghbTxBrGhrRsGtAAHgAvJbbeWeskksIyLh0IDQx5pfgc4AJJikAA3JOg8FOr8a8yFn4H5FZ6JaZ9LlctkY5h615s5paeDeRC066SdmU+hn0UXGvDRo5Fo5IM94g50b2tc+TS5zSAfpSdiRY7dis1MoumCT+sFemhJWzbXX9zH0u00k01G6OJ8mh0hIY0u5xkXsDa9k0MopSTePpnNdGTcWlnH/hm/0iT/8AldR/i/8ArXPQ4f8AYvr4kvS5/wDBlpzW01GVKgNaS50L7NAublp2AHNZqMK2OfE03JuqWPA57lHNFRl3BGwHD6iSznHVpcOJvw0Fb76IWz3b0YaLp1w27GdEyzi7sbw3rHwPgOot0Pvfa2+4HavPurVcsJ5N1VjnHLWClZNwY1WOYpHNE8RzOeLuaQCDJJu0kd4II7ls1FmIVuL4r/wy0VtzsUlwZlx3KDcA6P6iKAPle98bidN3Gz22Fm8gLnzK5VqHZfGUuGBbp1XRKMeJa8lROhynTNcC1wiaCCLEeIKy6hp2ya8TVQmq4p+BV+j2kkp83Yg58b2tc86S5pAP0jzsSLHyWrVSi6oJP6wZdLCSsm2uoxijkf0uU0gjeWBgu8NOkerLxNrcwuVyXoslnj/8OzjL0mLxwwT/AEgYE7MOXHRx26xrg9gO1yLgi/e0keNlRpbVVZl8i7VVOyvC5lMlzLXVGXPQfQJeuMfVF+l1tNtBNtNrkc725rYqalZ2m9Y5mR3Wuvs9jzyLzkfBHYBlyOF9te7n24AuN7eQsL9yxam1WWOS5GzT1uutRZQvTp8vdIFXOKSaZry5o0tcBuWm4Okg8Fu2wsojHckYt0675S2tlvy1m6XGsT6p9FLANJdrfqttbbdg3N+1ZLtPGuOVJM11XynLDi0RvTFSSVmARCON7yJrkMaXG2h/YFZoJKM3l9CvXRcoLC6l4oxakZ+i35LFLmzZHkjlfSTNPX5pZG6nmkpoNJ0sa60hIDnesGkc9PdY9q9TSKEam1JKTPM1TnK1La3FFmwDOUuIYnHCcPmhY641uDtLQGkj6gHK3FZrdNGMXLemaa9RKUlHY0XRYzWEAQBAEAQBAEAQBAEAQBAEBr11DHiNOWSxtkafquAI+3n3qUZSi8xeCMoqSw0QuaMnQZmcwyukaYwQ3q3AbG1/aaexXU6mdWduOJTdpoW43dCboaRtBRMiYLNY0Nb4AWCplJybbL4xUUkjOonQgCAIAgCAIAgCAIAgCAIAgCAIAgCAIAgCAIAgCAIAgCAIAgCAIAgCAIAgCAIAgCAIAgCAIAgCAIAgI/CMVbivW6WuHVTPhOq27mWuRY8N+assrcMZ6rJXXYp5x0eCQVZYU12ftLbnD68AbkmHh4+stnon64/My+lfpl8iUwfNEeLZfkqmxyNZHr9VwGo6G6jpsbd3HiCqrKHCxQb4snC9Tg5pcCIg6Q21MIcygrntPBzYgQfAh1la9G08OcfmVrVprKi/kTsOPh+Xn1ToZY2sa9xje3TJZt77E87bbqh1feKCaZd2q2b2mZcu45FmHDBNFexJBabamkcQ6x48D4ELltUqpbZHarY2R3RPGE4+zFa+oia14NO/S4m1id/Zse7nZdnU4RjJ9TkLVNtLoV6fpGZTBuuhrWaiA3VEBcngBd257gtC0TfKUfmUy1ajzi/kT2Xse/DZf/q1RBot/tmadV7+zvva2/iFRbT2ePtJ+RdVbvzwa8yBpekdlZDrjoq17fymxBw79w6yvlonF4co/MpWrT4qL+RY8vY/DmGjMkJOxs5rhZzT2OH7tlntqlW8SL6rY2LMTzgGOsxwS6Gub1UronarbltrkWJ23S2p14z1WRXYp5x0PseOsfmV1HpdrbF1urbTa4bbje+/YnZPs+06ZwO0W/Z1MBzPE3NPoRDhIW6g420nbVYb3va/Lku9hLs+06Ee2j2nZ9TexvFWYLhb55L6WC9hxJ4AC/MnZQrrdklFE7JqEXJjBMTbjOFRzsDmtkFwHWuNyN7EjklkHCTi+grmpxUkeMw4wzAcJfO9rnNZpuG2vu4NFrkDiV2qt2SUUctsVcdzK83P2ptxh9eQdwRD/wDpaPRP1x+ZT6V+mXyJLHMfjpMGidJHKBUlkQaAA9hkaT6wJ2I58d1VXS3NpNcOPyLJ2pQTfX9zFieExYVgMTnPmLKL6UWcNT9IJs64sfsXYWSnNpY+1wOSgowWW/sm+7H2DLPpml3V9UJNO2q1r242v5qHZPtOz65wT7RbN/QgG9IrOoEhoq0R2v1nVDTp43vqta291f6G843Rz5lHpaxna8eRa8MxCPFaBssTtTHi4P2G/YQdrLLODhLbLmaYTU1uXI2lEkEAQBAEAQBAEAQBAEAQBAEAQBAEAQFYyL7Nb7/U/Nq06nue6jNpu/7zLOsxpKXnqufiNVHh1ObSTbyuH1Iud/H5bfWC2aaKindLkuXmZNRJyaqjzfPyJnEqFmGZOmijFmMp5AB/cdx7zxJ7VTCbnapPxLZRUanFeBUcnZiqaPLMLGYdNK1rTaRrgA71idrjyWvUUwlY25pGai6arSUGy1ZkmNRked7mFjnUziWHi0llyD3g7LLSkrkl4mi55pbfgUPLUjsmilqbk0lWxjZuyOTk7w5+GrsC3XJX7od6PLyMVX3G2Xdlz8yy5EN8z4n+vH+dZtT6uvyNOn9ZZ5jpL9ug98iTR9/yY1Xc8y7LGazkuRc1nAMo70k8jGucTK0DQLkbEk9q9XU6ftLfxLJ5unv7OrjF4LT0fUMhkqKyRoZ6W5r2Rgg2aLkEkbXOr+LrLqpR+zWu6X6aL+1Y+8Y+jL2K73yX9i7rO55IaXvebFN/W5J7mPvsR/lV5nV+ZfkVnOVFJU56qJISRLTwRzs79BbcfAk252tzWnTySpSlybwZr4N3OUeaWTYzbiwzlBHHCbRMp3VM1uRDToYe8O2I778lGivsG3LnnCO3z7dKMeWMsuPR5+JdN+gfvFZNV66Rr0vqomr0pfiPP/7f/MYpaL1y+uhDW+pfw/2a2G5snbSRt/BtURpYNVhbgBfw5qU9PDLe9CF0sJbGOlH+ZUfvsPyemj5y91jVco+aJvOn4o1X6mT7pVOn9bHzLb/Vy8iCk/qh/wDiD7oVy/NfEp//ADfAjKDO7sJyvTsNFNvFHGx77Nje7QANyeB4+CtlpVOyT3Ln8StalwritrLRkHBX4BlpkUttd3OcAbhtzwHgPtus2ptVljkuRo01brrUWWJZy8IAgCAIAgCAIAgCAIAgCAIAgCAIAgKxkX2a33+p+bVp1Pc91GbTd/3mWWQlsZIFzY2HasyNLOZZebiWE1k0z8OM08zrukM8bbDk1oubAePIdi9K3sJpRU8Jexnn1K6DcnDLftLe2WpxbK9QJqbqZXMlY2PW197ss03FhuTbyWTEIWR2yyuBpzOdbysMrmXq3E8EwaOAYZr6sEauvjF9yeG/b2rRbGiyblv5+xlFUroQUdnL2lirPSMYybMJKfqp3xytEOtrt7EN9bYb7FUR2QuWHlJriXy3Tqaaw2jxheA+lZGjpKllj1Qa4bEtcOBBFxcGxCTtxc5w8RGrNKhLwIro0y/UYBLVNnbxcwMfcEPDdQuLEkC1tjZW6y6Fm1xKtJTOvcpG/nrC5cTfR9Uwv6upje/cCzRxO5H2KGmsjDdufNFmohKW3HRlqWU0FQyDgT6TJxp6qPSXGQOYSD6rtvqkha9VapXb4MzaepqrZNGXIVFU4PTSU07D1cTz1MtwQ5hJ2sDcW47jnbkuamUJtTjzfMaaM4JwlyXIjmUNblTFp3U1OKqCd5k09YGPY48fa4jyOwHDnPdVdFKbw17MkFGyqT2rKZvZVweodjs1dVhrJZGiNkTTfQwEHcjYkkDh39thC6yGxV18l1J01z3uyfNnukwuVnSLNOWfQup2sD7ixddlxa9+R5I7I9go545ChLt3LHDAjyhFg2CVjKZri+dj7Akc2uDWN2Fmgna/bxR6iVk4ufQejxhCSh1N/JdE/DsrQRSt0va2zm3Bsbk8iQq9RJSsbXInRFxrSZg6QMPkxXKc0ULNcjtFmggXs9pO5IHAFS0s4wtUpcjmpg51uMeZNYdGYsPjaRYhjQR3gAFUyeZMujwSIjO2AuzBg2iNwZKx7ZI3Hhqbe1/InfwVuntVc8vkVX1OyOFzIDEpcVx/DjSuo2QaxpknMrXNt9bS0b7+J/ar4LT1y3qWfZgok77I7HHHi8k9jODmPJD6WEF5EHVsGwLiBYcTbdUV2ZuU5eJfOv7pwj4GtJl04nkCOllGmQQRgXsdMjWi3DvFjbldSV2y9zXLP+CLp3UqD8Dfye+odgEbaqMsmZ6puWnUB7LrtJ4jj3gqF6hvex8CdG/YlNcSaVJaEAQBAEAQBAEAQBAEAQBAEAQBAEAQFYyL7Nb7/U/Nq06nue6jNpu/7zLOsxpCAIAgCAIAgCAIAgCAIAgCAIAgCAIAgCAIAgCAIAgCAIAgCAIAgCAIAgCAIAgCAIAgCArGRfZrff6n5tWnU9z3UZtN3/eZZ1mNJU+jzEJcQo6kyvc8tqpGNJ5NAbYDu3K1aqEYuO1dEZ9NNyUs+J8o8Qlf0mTQF7jEKYODOQdqjF/Hc/FJQj6OpY45/k4py9IcemCGxHNUmE9JpifIfR3CNpafZaXNbZ3d61r9xKuhRGen3JcSmd8oaja+RNdJOYHYFgNo3WmlOlhHEAbvcPAbeJCp0lKsnx5It1dzrhw5sjcSrql/RbHURzPEzWMe54O7hezr91jfyVkIQ9JcGuBCU5+jqSfE2c75jfDkyKWncWyVHV9WW+0LjWbeQt5qOmpTucZckS1FzVSlHmzziWZ3DoxFU11pXRtaHDjruGOI7wQ4+S7Chek7HyOSvfo+9czFnKrqMIyPTkTPbNqia+S/rElpLr+a7p4wnc+HDic1EpwpWHxN05Tq7f0rP/uN/eoekV/9aLOxn/zZ66QK+XDaSk6qRzC6piY4j6zSHXB7jZc0sIycsroxqJyio48S2rKaTmucqSswCljkbiMzusnbHpsAAHBxv5WXo6eVdjacFwRgvVlaTU3xeC4YBg82GTOMtZJUBwAAe0DT3ixWS2yMl9mODVXXKPOWSoZWpazMkM8n4QmiDJ5Iw0AEWAaRx/St5LVdKurC2J8DLSrLMve1xLRFHJlfA55Zqh9VpaXjWACLN9kW7TzWZtWzUYrBo41Qbk8kBheG4jjmEtqjXuikkGuOJrB1YB3aD23HMg271onOmuWzZlL5lMIXTjv3Yb+ROZLx5+P5cMkgDZWF8b7cNTQDceRB8bqjUVKuzC5FtFrshl80VjJ9DW5iwMTnEpoyXOGnSHDY27QtOolVVPbsRnojZZDdvZP5Gxmar9JgqXCSSmk0GQADWN7XA2v6p+znuaNTXGO2UOCZdp7JPdGXFoicAZV5ypXVPpz6dpe4RxRAWaB+XzJ7j+2wtt7Oh7NufMrq7S5b92PDBcMIimoMKtUzCZ7dRMgbpu0cLgc7fxzWSxxlL7CwaoKUY/aeSnYIytzlSuqvTHU0bnOEMUbQQADa7zcX3/bw4LXY6qHs25fUy19pct+7HgWXKFTVS0j46xlpI3loktZsreThbb5clnvjWmnW+D/waKXNrE+a/wAmh0b4jLiWGTule55bUyNBdyaGssPDcqerhGEo7V0K9LOUoy3eIwvEJZekarhdI4xMiYWs5AkMuR8Sk4RWnjLHHIhOTvlHPAYJiEs2fq2Jz3GNjIyxh4NuG3slkIqiEkuLFc5O6UW+CGZcQlps54fGx7mskMuto4OsBa6Uwi6ZtrisHbZyVsEuTIvpIzBUYFjVKYXEt0vc+Pk8NIJvt+TfflxVukphZCW4q1d065R2krmrHeuyC+qppC27WFrhxF3tBHiNwR4qqmrF6hNFt1uaXODM2M487Bcjip9uTqoraubnBoufM3K5XUrLtnTJ2y1wp39cEQcExNuGekCve6o06+p0N6s7X0AcL8r2+HFW9rRu27OHj1Kuzu27lLj4EtTZmnNM3XQVAfpGrS3bVbe1+V1U6Y54TRarpY4xZZ1mNAQBAEAQBAEAQFYyL7Nb7/U/Nq06nue6jNpu/wC8yzrMaSkdGDwyOtjJ9dtXKS3mAQ0D7WkeS26xfgfsRk0jX2l7WfMKcJ+liqc3cMpmscRwDrxm3jsfgUnw0sU/H+TkHnUyx4fwR2JYQMdzziEB+tSx6T2OHVlp+P2XU4WOumEvaRnWrLZx9iI2linxzD6mpq2FppaR8DA7nJoPWP8A0rcSO0ditbhXKMIP8Tz/AAU4nOMpzXJYLnlSkGIdHsUTuEkBYfBwI/asd8tt7kujNlMd1CT8Cl5HkfjOMUcEgP8AqLZi8H8rXpYPLb4FbNSlCMpLvYMmnbnKMX3cmvHCTjUeFEHSyudL3dUG62j/AHS4+ak39h3/AKcfEjj7ap/Vn4Fs6XhfLLB/68fycsug9Y/I0671fxN6kyYaarY/0+tdpcHaXS3a6xvZwtuDzUJanKa2R+ROOmw875fM0+lH+a0fvkXycpaPnPyZHV8o+aLssZrKT0r/AND03vcX3ZFs0X4peT/Yyaz8MfNfuXZYzWcsyPl9+LUtQ9tXUQAVMrdETrNOzTc9+9vIL09RcoOKcU+C5nnaepzUnua4vkWrHsNdQZBqIjLJMRFIdchu48Xb+AWWqalfF4xxRpsjtpks54M28l1TH5NpnBw0thYHG+wLW6XX8CCo6iL7WS9pKiSdUX7CD6LPWy1UPt6r6iZzT2jSwfMEeSu1vrIrwSKdI8wk/aytZXwWpqciump6udjwZC2Fhs02O9rb3Iv52Wm62Cv2zivMz0VzdGYyZdOjRkByux8N7vJMpcbuMnB1z9o7iDzWPWOfaNS6cvI16VR7PMfj5mCXI8FRO6alqZqfWST1EnqE332HfyvbwXVqppbZxT80cemi3ug2vJnnJmIzYng9XDK/rnQvkibKB7YsQOHP9hHiu6iEYTjKKxniconKUZKXHHA99E0zZMlRtBF2OkDhzBLy7fyIK5rk1c2d0TTqRP4RjcOMvlELi7qn6HGxDdX5p4Hy7lRZVKGN3UuhZGedvQ55kbLf4ZpKh/pVTDapkbphk0tOzTci3He1+4L0NTfscVtT4dUYNPTvUnua49CSyfQfgzpFq4uskl0ws9eR2p5voO57r2Veonv08XjHHoWUQ23yWc8OpuYI4Q9KNa12xfFEWg8wA29v47VCzjpoNeLJ18NRPJ8zO4TdIuHMabuaJXOA5At2J+B+CU8NPNv2C3jfBeZ9zS0O6Q8OBFwROCP7qU+os+Au9fD4lSzbC/KVLU0diaWps+A/kODmlzfC3+U8ytVDVzjZ3lzMt+aVKHdfIsue2F/Ra23JlOT/AIR+1ZtN+Z+Zp1H5f5EvmON1dgraiKtfTxsic8lliHggFtyfCw8VVU1Gexxy8ltn2oblLCOWRY3issYcJagggEEcwdxyXqOrTrhhHmdrqXyyd7XhHthAEAQBAEAQBAVjIvs1vv8AU/Nq06nue6jNpu/7zLOsxpK5jOS6bFa8zfSRSkWc+J5YXePLzWivUzhHbzXtKJ6eEpbuT9hIYBgEGX6UsgZbUbucTdzj+cT/ANlXbbKx5kTrqjWsREGCRwY9JVAu6yRgY7f1bC1rC3HYc0drcFDojqrSm59WbeI0bcQoHxPvpka5ptxsRY2UYScZKS6HZxUouL6njCsPbhWHMhZfSwaRc3Nu9Jzc5OT6iEVGKijUwnL0OE4jPNGDrndqfc3HEn1dthckqc7pTiovoQhTGEnJdR/J6EZj9Mset0aOPq9l7W422vfgnbS7Ps+h3so79/U9ZiwKLMNCIpS4NDg71TY3AIHI9qVWyqluiLao2LEiDPR3Tkf7eq/4x/crvTJ+C+RV6LHxfzJnMOXYswUTI5S8Bjg4FhsbgFo3t3qmq6VbbiWW1RsWGQ7ej2nDr9fVf8Y/uV3pk/BfIr9Fj4v5k5j+Bx49TMZKXAMkbINJsdTQQL7Hbcqiq2VbbXUtsrU0k+hJqssIzAcDjwKB7Yi4iSR0h1G/rOABtsNtgrLLZWNN9CuutQTSJIjULFVlhUZ+jqjkmcR1rGON3RMkIjPl+4rWtZYl0z44Mr0lftwWekomUVEIo2hjGiwaOAH8c1mlJye58zQoqKwjVy/gseAYcIYtWgEn1jc7m55BSttdkt0iNdarjtiYsHy7Dg8k3V6tMzi50ZILATe+kW2G9rdgHYu2XSnjPQ5CqMM46kO/o6pdZ6t08TXHeOOUhh8jfZXemWdcP4FXokOmV8SxYPhUWC0IihYGMHLiSeZJO5Pes9lkrJbpF8IRgsRIPEchUtbWOkHWxF/tiJ5a1/bccN+5XR1dkVjg8eJVLSwbzyz4E5hGFxYNQiKFgYwcu08ySdye9UzslOW6RbCEYLETDgGBx4DTvZEXEPkdIdRv6xABtsNtgu22ysab6HK6o1ppCmwOOnx6SqBd1krQ11z6tha1hbuHNHbJwUOiCqipufVmDMGV6fH3tdIHNkZ7MjHaXjzHLxUqr518FyOWUws4vmecAypT4FM58Yc+Vws6WRxc8jsueHl3diW6idiw+RyuiFbyuZs12Bx1uMQ1Di7XDq0WO3rCxuLKMbZRg4LkyUq1KSk+aGYcChzDh/VTAltwQQbOBHMHwuPNKrZVy3RFtUbI4kbTaFgw4QluqMMDNLt7tA07+Sjue7d1JbVt29CsN6OKMSf2xjBuITK7q7+HH7Vp9Ns9mfHHEz+iV+3HhktsUQhiDWgNa0AAAWAA2AA7FlbbeWaUkuCPa4dCAIAgCAIAgCArGRfZrff6n5tWnU9z3UZtN3/eZZ1mNJpYXi0WLRvML9YY8sdsRZwsSNwO0bqc65Qxu6kITjPO0+R4tFJi7qYP+mazWWWOzbgXva3Mc07OWzf0HaR3bOpH4rnCjwitMU02h4tdul54i43DSOCshprJrdFcCE9RXB4k+J7wfNtJjVZ1cE2t+kutpeNhYHdzQOYXLNPZWsyQhfXN4izUmz9h8EzmuqAHNJaRofsQbH6vaprSXNZS/wBEXqqk8NkrguOQY7C51PJra02Js4WNr/WA5KqyqdbxJFldsbFmLJFVlgQBAEAQBAEAQBAEAQBAEAQBAEAQBAEAQBAEAQBAEAQBAEAQBAEAQBAEBWMi+zW+/wBT82rTqe57qM2m7/vMs6zGkpXRb/Mav3yb5MWzWc4+SMuk5S82fKH+tyf3QfejXZflV5/ycj+Zfl/BFV+NU+B9JdS+pNmOhjaPVLt7MPAA8gVZGqdmnioeJXKyEL5bvAt2WsfpMec80tiY9Oo6C22q9uIH5JWW6myvG/qaarYWZ2mjnrEm4RhoZFG11TOdELQ0X1HYu37LjzIU9NBzlmT+yuZDUTUI4S4vkSWUsBbl3BWRCxd7UjvynnifDkO4BV32u2bkWU1KuG1EyqS0IAgCAIAgCAIAgCAIAgCAIAgCAIAgCAIAgCAIAgCAIAgCAIAgCAIAgCArGRfZrff6n5tWnU9z3UZtN3/eZZ1mNJzzC61+SMQqYpqeaSGWZ0scsTNQ9a2zuw2A+1b5xV8YuLWUsYZhhJ0ykpJ4bzwN/KNNNiWaKivlidCx7BFFG/Z5aNJJcOXsj4nsuYXyjGtVJ56snTGUrHa1joj1hkDm9KFU4tdpMEYDrHST9HwPBcm16PFe0lFPt5P2FyWQ0nKqPHr5vlq6mmqXFt2U7GxEhjdwTvb1j/md3L05VfdKEJL28TzY2feuc0/ZwOgZfxxuOQOc2OWPSbWlZpJ2vtvwWG2p1vDafkbq7FNZwyVVRYEAQBAEAQBAEAQBAEAQBAEAQBAEAQBAEAQBAEAQBAEAQBAEAQBAEAQBAVjIvs1vv9T82rTqe57qM2m7/vMs6zGkIAgCAIAgCAIAgCAIAgCAIAgCAIAgCAIAgCAIAgCAIAgCAIAgCAIAgCAIAgCAIAgCAICsZF9mt9/qfm1adT3PdRl03f8AeZZ1mNQQBAEAQBAEAQBAEAQBAEAQBAEAQBAEAQBAEAQBAEAQBAEAQBAEAQBAEAQBAEAQBAEAQEBlLhV+9z/MK+/u+SKKO95sn1QXhAEAQBAE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56" name="Picture 32" descr="http://upload.wikimedia.org/wikipedia/de/thumb/7/78/Helmholtz-Zentrum_f%C3%BCr_Umweltforschung_%E2%80%93_UFZ_Logo.svg/635px-Helmholtz-Zentrum_f%C3%BCr_Umweltforschung_%E2%80%93_UFZ_Logo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828800" cy="846720"/>
          </a:xfrm>
          <a:prstGeom prst="rect">
            <a:avLst/>
          </a:prstGeom>
          <a:noFill/>
        </p:spPr>
      </p:pic>
      <p:pic>
        <p:nvPicPr>
          <p:cNvPr id="1058" name="Picture 34" descr="Deutsches Institut für Entwicklungspoliti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658"/>
          <a:stretch>
            <a:fillRect/>
          </a:stretch>
        </p:blipFill>
        <p:spPr bwMode="auto">
          <a:xfrm>
            <a:off x="1828800" y="2438400"/>
            <a:ext cx="937931" cy="802512"/>
          </a:xfrm>
          <a:prstGeom prst="rect">
            <a:avLst/>
          </a:prstGeom>
          <a:noFill/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05601" y="1981200"/>
            <a:ext cx="533399" cy="75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AutoShape 37" descr="Goethe-Universität Frankfurt am Main"/>
          <p:cNvSpPr>
            <a:spLocks noChangeAspect="1" noChangeArrowheads="1"/>
          </p:cNvSpPr>
          <p:nvPr/>
        </p:nvSpPr>
        <p:spPr bwMode="auto">
          <a:xfrm>
            <a:off x="155575" y="-342900"/>
            <a:ext cx="7239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67" name="Picture 43" descr="http://upload.wikimedia.org/wikipedia/de/thumb/f/f0/Goethe-Logo.svg/200px-Goethe-Logo.sv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71800" y="2438400"/>
            <a:ext cx="1295400" cy="705993"/>
          </a:xfrm>
          <a:prstGeom prst="rect">
            <a:avLst/>
          </a:prstGeom>
          <a:noFill/>
        </p:spPr>
      </p:pic>
      <p:pic>
        <p:nvPicPr>
          <p:cNvPr id="1069" name="Picture 45" descr="JOANNEUM RESEARCH Forschungsgesellschaf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67600" y="3048000"/>
            <a:ext cx="1676400" cy="569344"/>
          </a:xfrm>
          <a:prstGeom prst="rect">
            <a:avLst/>
          </a:prstGeom>
          <a:noFill/>
        </p:spPr>
      </p:pic>
      <p:pic>
        <p:nvPicPr>
          <p:cNvPr id="1071" name="Picture 47" descr="Hom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57400" y="1981200"/>
            <a:ext cx="1676400" cy="352426"/>
          </a:xfrm>
          <a:prstGeom prst="rect">
            <a:avLst/>
          </a:prstGeom>
          <a:noFill/>
        </p:spPr>
      </p:pic>
      <p:pic>
        <p:nvPicPr>
          <p:cNvPr id="1073" name="Picture 49" descr="Logo Konrad-Lorenz-Institut für Vergleichende Verhaltensforschung | Department für Integrative Biologie und Evolutio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720083" cy="571501"/>
          </a:xfrm>
          <a:prstGeom prst="rect">
            <a:avLst/>
          </a:prstGeom>
          <a:noFill/>
        </p:spPr>
      </p:pic>
      <p:pic>
        <p:nvPicPr>
          <p:cNvPr id="1075" name="Picture 51" descr="http://www.raumberg-gumpenstein.at/cm4/templates/_R__bullet/images/lebensministerium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19600" y="2514600"/>
            <a:ext cx="1438275" cy="857251"/>
          </a:xfrm>
          <a:prstGeom prst="rect">
            <a:avLst/>
          </a:prstGeom>
          <a:noFill/>
        </p:spPr>
      </p:pic>
      <p:pic>
        <p:nvPicPr>
          <p:cNvPr id="1077" name="Picture 53" descr="http://www.atb-potsdam.de/fileadmin/static/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533650" cy="704803"/>
          </a:xfrm>
          <a:prstGeom prst="rect">
            <a:avLst/>
          </a:prstGeom>
          <a:noFill/>
        </p:spPr>
      </p:pic>
      <p:pic>
        <p:nvPicPr>
          <p:cNvPr id="1079" name="Picture 55" descr="http://www.presseportal.de/bild/66904-logo-pressemitteilung-mci-management-center-innsbruck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867400" y="2971800"/>
            <a:ext cx="1412340" cy="685800"/>
          </a:xfrm>
          <a:prstGeom prst="rect">
            <a:avLst/>
          </a:prstGeom>
          <a:noFill/>
        </p:spPr>
      </p:pic>
      <p:pic>
        <p:nvPicPr>
          <p:cNvPr id="1081" name="Picture 57" descr="http://www.mpimet.mpg.de/fileadmin/template/mpimet2010/img/logo_mpimet_2010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514600" y="3352800"/>
            <a:ext cx="2057400" cy="510540"/>
          </a:xfrm>
          <a:prstGeom prst="rect">
            <a:avLst/>
          </a:prstGeom>
          <a:noFill/>
        </p:spPr>
      </p:pic>
      <p:pic>
        <p:nvPicPr>
          <p:cNvPr id="1083" name="Picture 59" descr="MedUni Wie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122"/>
          <a:stretch>
            <a:fillRect/>
          </a:stretch>
        </p:blipFill>
        <p:spPr bwMode="auto">
          <a:xfrm>
            <a:off x="6781800" y="3581400"/>
            <a:ext cx="1638300" cy="506732"/>
          </a:xfrm>
          <a:prstGeom prst="rect">
            <a:avLst/>
          </a:prstGeom>
          <a:noFill/>
        </p:spPr>
      </p:pic>
      <p:pic>
        <p:nvPicPr>
          <p:cNvPr id="1093" name="Picture 69" descr="Logo MODUL University Vienna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4038600"/>
            <a:ext cx="1752600" cy="549149"/>
          </a:xfrm>
          <a:prstGeom prst="rect">
            <a:avLst/>
          </a:prstGeom>
          <a:noFill/>
        </p:spPr>
      </p:pic>
      <p:pic>
        <p:nvPicPr>
          <p:cNvPr id="1095" name="Picture 71" descr="http://www.naturschutzbundsteiermark.at/base/cms/bildbank/bilder/LO_patNB.gi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05000" y="3886200"/>
            <a:ext cx="1295400" cy="971550"/>
          </a:xfrm>
          <a:prstGeom prst="rect">
            <a:avLst/>
          </a:prstGeom>
          <a:noFill/>
        </p:spPr>
      </p:pic>
      <p:pic>
        <p:nvPicPr>
          <p:cNvPr id="1097" name="Picture 73" descr="Logo des Landes Niederösterreichs;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371600" y="381000"/>
            <a:ext cx="723900" cy="762000"/>
          </a:xfrm>
          <a:prstGeom prst="rect">
            <a:avLst/>
          </a:prstGeom>
          <a:noFill/>
        </p:spPr>
      </p:pic>
      <p:pic>
        <p:nvPicPr>
          <p:cNvPr id="1099" name="Picture 75" descr="Startseite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954239" y="4267200"/>
            <a:ext cx="3189761" cy="609600"/>
          </a:xfrm>
          <a:prstGeom prst="rect">
            <a:avLst/>
          </a:prstGeom>
          <a:noFill/>
        </p:spPr>
      </p:pic>
      <p:pic>
        <p:nvPicPr>
          <p:cNvPr id="1101" name="Picture 77" descr="ÖAW Logo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382566" y="3886200"/>
            <a:ext cx="1037033" cy="990600"/>
          </a:xfrm>
          <a:prstGeom prst="rect">
            <a:avLst/>
          </a:prstGeom>
          <a:noFill/>
        </p:spPr>
      </p:pic>
      <p:pic>
        <p:nvPicPr>
          <p:cNvPr id="1103" name="Picture 79" descr="http://www.klimanavigator.de/res/instimages/11888/logo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4724400"/>
            <a:ext cx="1828799" cy="801902"/>
          </a:xfrm>
          <a:prstGeom prst="rect">
            <a:avLst/>
          </a:prstGeom>
          <a:noFill/>
        </p:spPr>
      </p:pic>
      <p:pic>
        <p:nvPicPr>
          <p:cNvPr id="1109" name="Picture 85" descr="Log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924800" y="6081439"/>
            <a:ext cx="1219200" cy="776561"/>
          </a:xfrm>
          <a:prstGeom prst="rect">
            <a:avLst/>
          </a:prstGeom>
          <a:noFill/>
        </p:spPr>
      </p:pic>
      <p:pic>
        <p:nvPicPr>
          <p:cNvPr id="1111" name="Picture 87" descr="Home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05000" y="4724400"/>
            <a:ext cx="1905000" cy="733426"/>
          </a:xfrm>
          <a:prstGeom prst="rect">
            <a:avLst/>
          </a:prstGeom>
          <a:noFill/>
        </p:spPr>
      </p:pic>
      <p:pic>
        <p:nvPicPr>
          <p:cNvPr id="1113" name="Picture 89" descr="http://www.alleswirdgut.cc/wp-content/uploads/2013/02/0610_tuwien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086600" y="4876800"/>
            <a:ext cx="762000" cy="762000"/>
          </a:xfrm>
          <a:prstGeom prst="rect">
            <a:avLst/>
          </a:prstGeom>
          <a:noFill/>
        </p:spPr>
      </p:pic>
      <p:pic>
        <p:nvPicPr>
          <p:cNvPr id="1117" name="Picture 93" descr="http://www.vet-magazin.com/universitaeten/tiho-hannover/Affengehirne/TIERAeRZTLICHE-HOCHSCHULE-HANNOVER_high.gif?128925997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914400" cy="914400"/>
          </a:xfrm>
          <a:prstGeom prst="rect">
            <a:avLst/>
          </a:prstGeom>
          <a:noFill/>
        </p:spPr>
      </p:pic>
      <p:pic>
        <p:nvPicPr>
          <p:cNvPr id="1119" name="Picture 95" descr="Umweltbundesamt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429000" y="4953000"/>
            <a:ext cx="2705100" cy="504826"/>
          </a:xfrm>
          <a:prstGeom prst="rect">
            <a:avLst/>
          </a:prstGeom>
          <a:noFill/>
        </p:spPr>
      </p:pic>
      <p:pic>
        <p:nvPicPr>
          <p:cNvPr id="1121" name="Picture 97" descr="Logo der Universität Bayreuth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0" y="5638800"/>
            <a:ext cx="1828800" cy="566929"/>
          </a:xfrm>
          <a:prstGeom prst="rect">
            <a:avLst/>
          </a:prstGeom>
          <a:noFill/>
        </p:spPr>
      </p:pic>
      <p:pic>
        <p:nvPicPr>
          <p:cNvPr id="1125" name="Picture 101" descr="https://encrypted-tbn3.gstatic.com/images?q=tbn:ANd9GcQu5dIclO5QToRFGHf7ShjnkivHTYdjxRQrGtPUj7QBHp8Vtk1r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838200" cy="838200"/>
          </a:xfrm>
          <a:prstGeom prst="rect">
            <a:avLst/>
          </a:prstGeom>
          <a:noFill/>
        </p:spPr>
      </p:pic>
      <p:pic>
        <p:nvPicPr>
          <p:cNvPr id="1127" name="Picture 103" descr="http://www.zebra.or.at/zweiundzwanzig/pics/unigraz_logo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8153400" y="4876799"/>
            <a:ext cx="762000" cy="802105"/>
          </a:xfrm>
          <a:prstGeom prst="rect">
            <a:avLst/>
          </a:prstGeom>
          <a:noFill/>
        </p:spPr>
      </p:pic>
      <p:pic>
        <p:nvPicPr>
          <p:cNvPr id="1129" name="Picture 105" descr="http://media.uni.at/2013/12/logo-uni-innsbruck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257800" y="5610496"/>
            <a:ext cx="762000" cy="866504"/>
          </a:xfrm>
          <a:prstGeom prst="rect">
            <a:avLst/>
          </a:prstGeom>
          <a:noFill/>
        </p:spPr>
      </p:pic>
      <p:pic>
        <p:nvPicPr>
          <p:cNvPr id="1131" name="Picture 107" descr="Logo Universität Salzbur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248400" y="5715000"/>
            <a:ext cx="1676400" cy="441552"/>
          </a:xfrm>
          <a:prstGeom prst="rect">
            <a:avLst/>
          </a:prstGeom>
          <a:noFill/>
        </p:spPr>
      </p:pic>
      <p:pic>
        <p:nvPicPr>
          <p:cNvPr id="1133" name="Picture 109" descr="http://homepage.univie.ac.at/rainer.maderthaner/index-Dateien/navigation_data/logo_uniwien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2895600" y="5486400"/>
            <a:ext cx="2133600" cy="587253"/>
          </a:xfrm>
          <a:prstGeom prst="rect">
            <a:avLst/>
          </a:prstGeom>
          <a:noFill/>
        </p:spPr>
      </p:pic>
      <p:pic>
        <p:nvPicPr>
          <p:cNvPr id="1135" name="Picture 111" descr="http://www.alvproductions.nl/uploads/portfolio/12/3aw5gclwuuql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026659" y="6019800"/>
            <a:ext cx="1059218" cy="838200"/>
          </a:xfrm>
          <a:prstGeom prst="rect">
            <a:avLst/>
          </a:prstGeom>
          <a:noFill/>
        </p:spPr>
      </p:pic>
      <p:pic>
        <p:nvPicPr>
          <p:cNvPr id="1137" name="Picture 113" descr="http://www.scitec-media.ch/_uploads/news/4_scnat_logo.gif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0" y="762000"/>
            <a:ext cx="1019175" cy="352426"/>
          </a:xfrm>
          <a:prstGeom prst="rect">
            <a:avLst/>
          </a:prstGeom>
          <a:noFill/>
        </p:spPr>
      </p:pic>
      <p:pic>
        <p:nvPicPr>
          <p:cNvPr id="1139" name="Picture 115" descr="http://upload.wikimedia.org/wikipedia/en/4/4c/WU_Wien_Logo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819400" y="6203069"/>
            <a:ext cx="1143000" cy="654931"/>
          </a:xfrm>
          <a:prstGeom prst="rect">
            <a:avLst/>
          </a:prstGeom>
          <a:noFill/>
        </p:spPr>
      </p:pic>
      <p:pic>
        <p:nvPicPr>
          <p:cNvPr id="64" name="Picture 37" descr="wbgu_dt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453" y="6248401"/>
            <a:ext cx="118634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1" name="AutoShape 117" descr="data:image/jpeg;base64,/9j/4AAQSkZJRgABAQAAAQABAAD/2wCEAAkGBxQSEhUUEhQWFhUXFBgaGBgYFxwYHhcaGBgXFxYXFxoYIyggGholHBUUITEiJSkuLi4vGh8zODMtNywvLysBCgoKDg0OGxAQGy8kICU1Ly8uLywsNywvLzQsLC4sLC8yLCwsLCwsLCwsLCwsLCwsLCwsLCwsLCwsLCwsLCwsLP/AABEIAP8AxgMBEQACEQEDEQH/xAAcAAEAAwADAQEAAAAAAAAAAAAABQYHAwQIAgH/xABPEAABAwIBBgUPCgUCBQUAAAABAAIDBBEFBhIhMUFRByIyYXETF0JSVHJzgZGTobHB0dIUFSMzNWKCkrKzCDRD4fBTohYlg6PDJHTC4vH/xAAbAQEAAgMBAQAAAAAAAAAAAAAABAUBAwYCB//EAD0RAAIBAgIECwYGAwACAwAAAAABAgMEETEFEiFRExQyM0FhcYGRsdEVIjShwfBCU4KSsuEGUsIj8RZDYv/aAAwDAQACEQMRAD8A3FAVaXL6ka4tJku0kHiHWDYqO7qmngW0dCXcoqSS29Z89cKj3yebKxxumev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d3B8rqepkEURfnEE6WkCw16V7hXhN4Ij3OjLi3hwlRLDtJ5bivCAwDEPrZPCP/UVSz5TPo9Dmodi8j6gw2Z7Q5kMr2nU5sT3A2NjYtFtYIRQk9qT8DE7ijB6spxT3NpfU5Pmep7mqPMyfCs8HPc/A88bt/wAyP7l6j5nqe5qjzMnwpwc9z8Bxu3/Mj+5eo+Z6nuao8zJ8KcHPc/Acbt/zI/uXqPmep7mqPMyfCnBz3PwHG7f8yP7l6j5nqe5qjzMnwpwc9z8Bxu3/ADI/uXqPmep7mqPMyfCnBz3PwHG7f8yP7l6j5nqe5qjzMnwpwc9z8Bxu3/Mj+5eo+Z6nuao8zJ8KcHPc/Acbt/zI/uXqPmep7mqPMyfCnBz3PwHG7f8AMj+5eo+Z6nuao8zJ8KcHPc/Acbt/zI/uXqPmep7mqPMyfCnBz3PwHG7f8yP7l6j5nqe5qjzMnwpwc9z8Bxu3/Mj+5eo+Z6nuao8zJ8KcHPc/Acbt/wAyP7l6j5nqe5qjzMnwpwc9z8Bxu3/Mj+5eo+Z6nuao8zJ8KcHPc/Acbt/zI/uXqPmep7mqPMyfCnBz3PwHG7f8yP7l6j5nqe5qjzMnwpwc9z8Bxu3/ADI/uXqPmep7mqPMyfCnBz3PwHG7f8yP7l6j5nqe5qjzMnwpwc9z8Bxu3/Mj+5epwVNHJHbqkckd72z2OZe1r2zgL2uPKvLi1mjZTq06nIkn2NPyLFwa/wA83wb/AGKRa84VenfhO9fU15WZxYQGAYh9bJ4R/wCoqllymfR6HNQ7F5GtcHH2fF30v70isrXml3+ZxumvjZ938UWVSCqCAIAgCAIAgCAIAgCAIAgCAIAgCAIAgM44XOVS97N64VAvc49/0Oo/xzKr+n/oiODX+eb4N/sWu15wmad+E719TXlZnFhAYBiH1snhH/qKpZ8pn0ehzUOxeRrPBx9nxd9L+9IrK15pd/mcbpr42f6f4osykFUEAQBAEAQBAEAQBAEAQBAEAQBAEAQBAZxwucul72b1wqBe5x7/AKHUf45lV/T/ANERwa/zzfBv9i12vOEzTvwnevqa8rM4sIDAMQ+tk8I/9RVLPlM+j0Oah2LyNZ4OPs+Lvpf3pFZWvNLv8zjdNfGz/T/FFmUgqggCAIAgCAIAgCAIAgCAIAgCAIAgCAIDOOFzl0vezeuFQL3OPf8AQ6j/ABzKr+n/AKIjg1/nm+Df7FrtecJmnfhO9fU15WZxYQGAYh9bJ4R/6iqWfKZ9Hoc1DsXkazwcfZ8XfS/vSKyteaXf5nG6a+Nn+n+KLMpBVBAEAQBAEAQBAEAQBAEAQBAEAQBAEAQGccLnLpe9m9cKgXuce/6HUf45lV/T/wBERwa/zzfBv9i12vOEzTvwnevqa8rM4sIDAMQ+tk8I/wDUVSz5TPo9Dmodi8jWeDj7Pi76X96RWVrzS7/M43TXxs/0/wAUWZSCqCAIAgCAIAgCAIAgCAIAgCAIAgCAIAgM44XOXS97N64VAvc49/0Oo/xzKr+n/oiODX+eb4N/sWu15wmad+E719TXlZnFhAYBiH1snhH/AKiqWfKZ9Hoc1DsXkazwcfZ8XfS/vSKyteaXf5nG6a+Nn+n+KLMpBVBAEAQBAEAQBAEAQBAEAQBAEAQBAEAQGccLnLpe9m9cKgXuce/6HUf45lV/T/0RHBr/ADzfBv8AYtdrzhM078J3r6mvKzOLCAwDEPrZPCP/AFFUs+Uz6PQ5qHYvI1ng4+z4u+l/ekVla80u/wAzjdNfGz/T/FFmUgqggCAIAgCAIAgCAIDiqalkbS6RzWNGtziAB4ysNpLFnqEJTerFYvqKjinCLTx3ELXTHfyG+V2nyAhRp3cFltLm30DcT21GorxfgvqyrV3CBVvvmFkQ2Zrbnxl9wfIFGldzeWwuKWgrWHKxl2vBfL1IafH6p/KqJvE9zfQ2wWp1pvNsnQsLWGVNeGPmdcYjN/rS+cf71515b34m3i1H/SP7V6HcpcpauPk1En4nZ/67r2q1RZM0VNG2s86a7tnlgWPC+EiVptURtkb2zOK7yHiuP5VvheNcpFXcf4/TaxoywfXtXjmvmXvBcegqm3heCRradDm9LTs59SmQqxmvdZztzZ1raWFSOHX0PvJNbCMZxwucul72b1wqBe5x7/odR/jmVX9P/REcGv8APN8G/wBi12vOEzTvwnevqa8rM4sIDAMQ+tk8I/8AUVSz5TPo9Dmodi8jWeDj7Pi76X96RWVrzS7/ADON018bP9P8UWZSCqCAIAgCAIAgCA455msaXPcGtAuSTYAbySsNpbWeoxcnqxWLKLj/AAiNbdlI3PP+o8EN/C3W7pNh0qHUu0tkDoLTQMpe9XeC3LP+vmUHEcRlqHZ80jnu2X1DvQNDfEFCnOU3jJnR0LalQjq044fe86q8m8IAgCAIAgOSnndG4PjcWuB0OabELKbTxR4qU41IuM1in0M0/I3LQVBENRZs2prtQk+F/Nt2bhY0LhT92WZyOk9EO3/8lLbHp3r+uvx3vj4UMJfLFHMzSIc/PG3Nfm3cOjMF+Y32LF3TckpLoPegrqFKpKlL8WGD61js78SscGv883wb/Yo9rzhbad+E719TXlZnFhAYBiH1snhH/qKpZ8pn0ehzUOxeRrPBx9nxd9L+9IrK15pd/mcbpr42f6f4osykFUEAQBAEAQBAQOUuVUNGLOOfKRcRtOnmLj2I6dJ2ArTVrRp55lhZaNrXTxjsjvf3tf2zK8dx+ardeV3FB4rG6Gt8W0859CralWVR7Tr7Owo2scILb0t5/wBLqItayaEAQBASOGYFUVFjDC5wPZclvTnOsD4lshSnLJESvfW9DZUmk92b8F9SyUnBvUOH0ksbOYAvPj5I9K3xs5PNlXU/yGiuRBvt2ep3utiO6f8Atf8A3Xvif/6+RH/+RP8AL+f9HWq+DSUfVzsdzOaWekF3qXmVm+hm2n/kNN8uDXY8fQq+LYBUU310Tg3txxm/mbq8dlHnSnDNFtbX9vcbKctu57H4emJGgrWTHt2M1fIXKb5UwwzEGZo2/wBRmrOtvFwD5dthZ29bXWDzOM0to7i0+Ep8h/J7vT+iPwjAfkmKgNH0T45HR8w0XZ+G48RC1wpalbZk8STcXvGtHe9yk0n88H3+Zf1NOdCAwDEPrZPCP/UVSz5TPo9Dmodi8jWeDj7Pi76X96RWVrzS7/M43TXxs/0/xRZlIKoIAgCAID8JQFAyty8zbxUhu7U6XWBzR9sfvat19kKtc4e7DxOi0doVzwqXGxdEel9u7z7DOnvLiS4kkm5JJJJ3knSSoLeO1nUxiorBLBH4sGQgCAmcAyYnq9Mbc2PbI7Q3nzdrjr1aNGkhbqdCVTLIr7zSVC12SeMty+u7z6jR8FyJpqeznN6q8dlJpA71nJHjuedToW8Ibczl7rS9xX2J6q3L1z+nUSlVjMUegHOO5vv1KLX0pQpbE9Z9XqRadnVntww7SKnyhkPJa1vpPu9Cqqumq0uQkvmTYaPguU8TqOxaY/1D5APYoj0ldP8AH5ehuVpRX4T9Zi8w7M+MA+xZjpK6T5fyXoHZ0X+E7sGUBOiVgc06Dbdzg6Cp1HTUlsqxx7PQjz0es6b8Sv5Q5HRTNM1DYOGl0WoHvQeQ7m1dCsFGlXjr0H3feRYWelqlGSpXWW/p/tfMotJUyQSte27ZI3bRYgjQWuHlBHOQtCbhLHpR0NSnCvScZbYyX2/qbZg9dHVxRTtGwkb2O5L2+I3HPoKt4SU4qSOBuaM7epKlL/3uZJL2RwgMAxD62Twj/wBRVLPlM+j0Oah2LyNZ4OPs+Lvpf3pFZWvNLv8AM43TXxs/0/xRZlIKoIAgCA46idsbS97g1rRckmwA3krDaSxZ6hCU5KMVi2ZVlflm6pvFDdkG06nSdO1rfu7du5V1a5c9kcjr9G6IjQwqVdsvkvV9fR0bypKKXYQBAfUMTnuDWguc42AAuSdwAWUm9iPM5xhFyk8EjRsl8gGttJV2c7WItbR357I82rpU+lapbZ+By1/puU8YW+xb+l9m7z7C31uIxwDN2gaGN2DZ0Bebq+pWywe17l97Cmo286zx+ZW67E5JdZs3tRq8e9c3dX9a42SeC3L72ltRtYUstr3nTUIkBAckUDnclrndAJWynRqVORFvsR4lUhHlNI7Awqb/AEz6PepPs66/0fy9TVxuj/scE1K9nKY4c5Bt5VoqW9Wny4tdxsjWpyyaPynncxwc02I/yx3heaVadKWvB4MzUpxmtWSOnlZhDatjqmEWnY36Vg/qNHZtHbAeMjRuXQ0q8buGutk1mvqbNH3UrSaoVH7jye5/frvOvwW4m5sz4NbHtLx91zbAnxg/7QpVpNp6pt0/bJ041ulbO5+n1NPVgcmEBgGIfWyeEf8AqKpZ8pn0ehzUOxeRrPBx9nxd9L+9IrK15pd/mcbpr42f6f4osykFUEAQHWxCujgjdJK4NY0aSfQANpOoAa15lJRWLNlKlOrNQgsWzIsrMqH1j7C7YWnis321OfvPNqHpVZWruo8Og7TR2jYWsdZ7ZvN7upfe0r60FoEAQHcwrC5amQRwtznHXsDRvcdgXuEJTeESPc3NO3hr1Hs+b7DW8mMl4qNtxZ8pHGkIt4mjsW83lVnSoxprr3nF32kat3Lbsj0L7zYxTHLXbF43/Dv6VT32lsPcoePp6nq3ssfeqeBX3G+k6SufbbeLLRJJYILAO9QYVJLpAzW9sfYNqn2ujq1xtWxb39N5GrXcKezNk/R4NEzWM473afINSv7fRlCltaxe9+mRWVbupPpwXUSBIA2AKfKUYLFvBEXM4XVrB2Q9fqUKek7SOdRd23yPepLcG1jD2Q8ej1pDSdpPYqi79nmYcJLoOlX4NHILts128aj0j2harnRtGutaGx71kSaN5Om8HtRXiHwSDY4eQj2grnsK1nW27GvB/wBMtcaden1M6+DYW2LE2SxC0M0UjgO0foz4+bTpHMdGpdJayjUkqsMmvB9KM3Ny6li6VTlRa71twfr/AGX5WJzwQGAYh9bJ4R/6iqWfKZ9Hoc1DsXkazwcfZ8XfS/vSKyteaXf5nG6a+Nn+n+KLMpBVBAdXE8Rjp43SyuzWt8pOwAbSdy8ykorFm2hQnWmqdNYtmO5UZRyVslzxY28iO+r7zt7vVqG0mrrVnUfUdvo/R8LSGzbJ5v6Lq8/AhVpLAIAgJLAMDlq5MyMWA0ueeSwc+8nYNvlI2UqUqjwRDvL2naw1p59C3/e82DBcIho4syPQNb3u1uPbOPs1BWcYwpR3I4m5uqt1U1p9y3dSInF8XMl2s0M9LvcOZc3f6Sdb3KeyPn/ROtrRQ96efkRSqScfrGEkAC5OoBeoQlN6sVizEpKKxZY8MwMNs6Wxd2uwdO8+hdHZaJjDCdba93QvUqbi9cvdhsRMPeGi5NgrWrVhRhrTeCIKTZG1GJnUwW5z7Auau9Pyb1bdYLe/ovXwN0aW86EkhOkknpVBVrVKrxqSb7TcklkfbKdztTSfEttKyuKvIg33YeZhyS6T7NG/tT6Fueirxf8A1v5epjhI7z5jlfGdFxzH3LxSuLmylgsY9Ty8PQNRkduZjalmadDxpHN0c29dHTr0dJ0nB7Jr72b1vMU5yoSxWRHYAS2UxuGq571wFrjpBI8i1aJnOlXlQl9tepLvVGdJVIlmXRlUEBgGIfWyeEf+oqlnymfR6HNQ7F5Gs8HH2fF30v70isrXml3+ZxumvjZ/p/iizKQVR1sQro4I3SSuDWNGkn0AbydQG1eZSUVizZRozrTUILFsxzKnKJ9bJnHixtv1Nm6/ZO3uPo1DaTV1qzqPqO40fYQtIYZyeb+i6vPPshVpLAIAgJPJ7A5KyXMj0AaXvI0MG87ydg2+UjZSpOo8EQ729p2tPWln0Lf/AEbHhWGxUkIZGM1rdJJ1uO1zjtP/AOK0ShShuSOHr16tzU157W/vBEDi+KGU2boYNQ7bnPuXLaQ0g7h6sdkV8+t/RFna2qpLWefkRyrSWclNTukcGtFyfRznmW2jRnWmoQW08VKkacdaRbMMwxsI3uOt3sG4LrLOxhbR3y6X6dRSXFxKq+rcc1XVhg3nYPevF/pKnaR27ZdC+8kaowciHnmLzdx/t0Li7q7q3M9ao+7oXYSYxSyOWlonP06hvPsUux0TWufe5Md76exHmVRRJSCja3Zc7yuqtdF29vyY4ve9rNEptnYVgeAgPiSMOFiLhaqtGnVjq1Emusym1kRdVRmM5zL2HlH9lyt9oydnLh7d7F4r1X2zfGalsZy08YfI2UaCAWvHi0H/ADfzK3spwu5RuY7JJNSX38hKbjB03lmiSVwRwgMAxD62Twj/ANRVLPlM+j0Oah2LyNZ4OPs+Lvpf3pFZWvNLv8zjdNfGz/T/ABRYaqpbGxz5HBrWi5J1ALe2ksWVkISnJRisWzHMrcpXVsnaxMJzG+jPd94jyDRvJq61Z1H1Hb6N0dG0hi9snm/ovvaQK0FmEAQHfwPCJKuURRDnc46mN2uPsG0+Ue6dNzlgiLd3dO1p68+5b395voNmwfDI6SERs0NaLucdbjbS9x3m3i1alaxUaUepHC3FxUuarnPN/LqRB4xiZlOa3QwHR97nPuXLaQv3cS1Y8lfPr9EWVraqktaWfkRqrSYc1JTOkcGtGn1DeeZbqFCdeahBGurVjTjrSLfh9C2Ftm69p2k+7mXX2lpC3hqxz6XvKOtWlVliz4rq3M0DlepQNJ6VjbLUhtn5dvoeYU9ba8iIJJO8n0rjZSnUni9rfzJOxIkqLD7aX+T3rqNG6FUcKlwsX0Ld2+honUx2Ikl0ZpI/E8Yjg5Ru7tRpPj3DpWitcwpZvbuPE6kY5lcnyjnlObE3N3Boz3er2Kule1ajwgvqzQ60pckNoq5+kmQdMmb6AU4K7ltbfiNWqzkDq6HSQ5w57SD0HOWcbulte1eP9j/yxJfB8dZPxXDNf2p1HfY+xS6F1Cr7r2PcbYVVLtOzDAWS6OS4H0bFW21pK0vsIciafiuj06iU5a0Os76vjUEBjODZPvrKuRou2NsrzI/cM46B947PL01UKTqTa6DuLm/jaW0XnJpYLuz7Ea9TQRwRhjQGRsb0AAayT5SSrRJRWCOLnOdWblLa2ZRlrlQat+ZGSIGnQNXVHDs3c24eM6dVbcV9d4LI7HRWjVbR158t/Lq7d/h21hRi3CAIDs4dQSTyNiiF3uOjcN7nHY0b16hByeCNNevChTdSo9i+9nWbRk7gkdHEI2aSdL3nW52/mG4bFbU6apxwRwd5eTuqmvLuW4i8bxTqhzGHiDWe2PuXN6S0hwr4Om/dWfX/AF5k20tdRa8s/IiVUE8+4IXPcGtFyf8APItlKlOrNQgsWzzOcYR1pFww2gbC2w0k8o7/AOy7Czs4W0MFn0soa9eVWWLPyvrMwWbyvUoOldJq2jqU+W/l1+h5pw1s8iI0k7yfSuN96pLe34sk5EvQ0WbpdyvUux0ZoqNuuEqbZ+X99ZGnU1sjuEq6NZV8byk1sgPMX+xnv8m9Vdze/hp+PoR6lboicWFZNOfx5yQDpzeyPO47PX0LzQsZS96p4dJ5hRb2yLPTUrIm2Y0NHN6ydvjVnCnGCwiiQko5HVqMcgYbGQE/du79N1Jjb1JZIjVL6hDY5eG3yOKLKOnd2ZHS0j02svTtaq6DxHSVvJ4a3ij4xPCWVDeqRECTW17ToJGq5Hr1hVtzaKe1bJEhxjUWtF95yYHiBkBZKLSx6HDf94f29qW9Vz92fKj94nqnPHY8yVUo2BAdTDcPjgZmRiwLi473OcbucTtJ/svMYqKwRtrVp1pa031dyyM64QMqerE00Lvo2n6Rw7Mg8kfdBHjPMNMG5r4+5HI6fQ2jeDSr1Vt6Fu6+3y8qSoZ0AQBAfUMTnuDWAuc4gADSSTqAWUm3gjzOcYRcpPBI2LI3JsUcXGsZngZ7hs3Mb90b9p07gLShR4NdZw+kr93dTZyVkvr2s+sfxPXEw98f/iPaqfSt/hjRpvtf09RZW2P/AJJd3qQC58tD9a0kgAXJ1Desxi5PBZsw2ksWW3CMOETbnS86zu5hzLrrCyVvDF8p5+hR3Nw6stmXQc9dVZg+8dXvK8aT0hG0p7Nsnkvq+rzNMIazIVxJNzpJXDylKpJyltbJWRL4fR5vGdyvV/ddhonRnF48JUXvv5f3vI9SeOxHcJsro1FOxvGXTu6lCDmk20a3+5qqLm6dV8HTy8/6ItSo5PViS2BYC2Gz32dJ6G9HPz/4ZdtaKn70tr8jZTpau15naxbGGQDTxn7GjX0ncFZ0qEqj2ZGq6vKdBbdr3FOxHFZJuW6ze1Ggf38as6VCFPJbTnri8q1+U9m5ZHTiiLjZoLjuAv6ltlJLNkaMJSeEVj2HaOFTWv1J/wCU+rWtfD0/9kb3Z10sdRn5QV0kD7tuNPGadR5iN/OlSnCqtviKFxUt54rvRcKEsncyoZocAWvG3SNR5wfQVSVbbUrKTz80dLQqwrxVSJLLJJCAonCFlT1MGmgdxyPpHDsAewH3iPIOnRDua+r7sczoND6N4R8PVXurJb3v7F8zMwq86w/UAQH4SgNQ4Psl+pNFTMPpXDiNI+radtu3I8g0bSrG2o6q1nmcjpjSXDS4Gm/dWfW/RfPPcWPG8S6k3Nby3D8o3+5RtJX3AQ1Y8p/Lr9CstLfhZYvJFUXKF2EBZcAwzNHVHjjHkjtRv6Sul0XYcGuFmtry6l6lReXOu9SOXmSlTOGNufEN5U+8u4WtJ1Jdy3shRi5PAgpZC4knWVwVevOvUdSb2v7wJaWCwRI4bSdm7xD2rpNDaN1Uriqtv4Vu6/Q0VJ47ESS6Q0lPyixgyu6jDctvYkdmdwt2PrVRd3LqPg6f/si1amL1YkxgGDCBuc7TIRpPa/dHtKmWtsqSxeZtp09VdZx4/jgh4kdjJ6GDeefm/wANrb2zqbXkQr6/VH3IbZeRTHOLnXN3OJ6ST7VaJKK2bEc63KcsXtbLFhmTgA6pUHNaBfNvawGkl7tg/wAuoNW7/DT8S3tdF/ireHqdLEuECkpuJTR9VI7XiM/Na7ukA9K8ws6tTbN4duZaKdOmtWC8CDdwoz30QxBu4lxPluObYt/s+OHKPPGHuJOhyypa0iOpj6hIdDX3BbfZx7At6CLc61u3q0Peg8V99BrqwpXC1ZrB7/7JfAqZ8FUY3HQ5hN9jgOS4en0rFecatLWRCsqVS3uXTeTXiWxV5eBAYDiJ+mlv/qv/AFFUs+Uz6PQ5qHYvI668m0IAgLlwfZM9XeKiUfRMPEB/qPB1960+U6NhCl21HWes8ih0zpHgo8BTfvPPqXq/LtNKxCsETC469g3lSLu5jb03N9y3s5ajSdWWqimzzF7i5xuSdK42rVlUm5ye1l/CCglGOR8LWeiXwHDc857hxQdA7Y+4K40XY8LLhZ8lZdb9EQL241FqRzZZnOAFzqC6Sc4wi5SeCRUJYkFV1Be6+zYFwekL2V3V1vwrJffSyXCOqjmw6kzjc8kek+5TND6O4xPhZr3V836Lp8N55qTw2ImV2ZGKzlTjOaDDGdJ5Z3DtRznbzKtvbnV/8cc+kj1qmHuo5smcG6mOqSDjkaAewHxH/Nq92dtqLXln5HqlT1drObKHGeotzWfWEflG88+5XFvQ4R4vIiX96qEdWPKfy6ylta57rC7nOPSST7Va7IrqOcSlOWC2tlljihw+Iz1JGfbQNZuewjG1x3+oXVbUqTry1IZfeZ0VpZwt4689svLsM1yoyrmrXEOOZCDxYwdHMXnsnegbFYULaNJde82TqOXYQcUTnuDWNLnHU1oJJ6ANJW9tJYs15lhpcha54v1HNH33tBPivceOyjSvKS6TYqM30HQxfJyppheaFzW3tnCzm7hdzSQL89lsp16dTZFnmVOUc0XPgxx4yOFNLxjG1xhftDdAdGebUR0W2BQ72lqrXj05m2i1KSxzWRpSrSWEBgGIfWyeEf8AqKpZ8pn0ehzUOxeRwLybQgJfJfAnVkwYNDBYyO7Vu4feOoeM7Fto0nUlh0EHSF7G0pa34nkvvoX9G0QxMhjDWgNYxtgNgACtG4044vYkcJKU6k8XtbKlidcZn37EaGjcPeVx97du5qa3QsvvrLy3oKlDDp6TqKGbzs4dRmV4aNWtx3D3qVZ2sripqLLpZpr1lShj4FzhjDQGtFgBYLsoQjCKjHJFBKTk8WReJ1VzmjUNfOVymm9IcJLgKb2LPre7u8+w30oYbWdamgL3WHjO4KqsrSV1VVOOXS9yPcpaqxJ6NgaABqC7+lSjSgoQWCRFbx2kZj+KdQZo5btDRu3uPMFpurhUo7M3kaqk9VELkxhRkd1aS5APFv2Tr6XHfY+noUKyt9d8JPuNNKGL1mT+M4kII87W46GjefcNqvKNJ1JYC7uY0Kes8+goU0rnuLnElzjp5z/mxXMYqKwWRys5yqS1ntbLJTRxUEDqmoNnW1ayL6mNG1x/zRcquq1JV56kMjobK0VvHXnyn8uoynKHG5KyYySHRpDGDUxu4c+q52+QCyo0o0o4I9zm5PFnbyWyWlrX8XiRA8aQjR3re2d6tuy/ivcRpLr3HqFNyLTUZR0eGtMVDG2WXU+Um4v9540v71tmjTpCg6lSs9ao8EW1vY7MXs8ys1uW1dIbmcsG6MBoHQeV5Styt6a6CfG2pLoOfDcvKuM2lcJ4zocyQDSNRAcBfTz36F5lbweWxnmdpTktiwLJkhh0RrGVVJ9Q9kjXxnXBIQDmH7p022eULxWqydPUnmvmU87Z0apoygHsIDAMQ+tk8I/9RVLLlM+j0Oah2LyOBeTactLTOle2OMZz3mzRvJ/y6youTwR4qVI04Oc3sWZteTOCNo4BG3S46Xu7Z209GwDcFb0qapxwRwN7dyuqrqPLoW5HRyhxDOPUmnQDxuc7vF6+hc/pa91nwMHsWfp99JKsbfBcJLuIRUhYn6xpJAAuSbAb1mMXJqMc2YbSWLLjhVCImW7I6XHn3dAXZWVorenq9PSUNxWdWePR0H7iNTmCw5R9A3qJpe/4tS1YcqWXV1+h4pwxZDALiopyeC2tkknaKnzG851+5d5o2yVrR1fxPa399CIs5azPqrqGxsc9xsGi59w51NnNQi5PJGttJYspdNE+tqCXaG63fdbsaOf+5VNCMrqri8voREnUliXOR7Io7mzWMb5ANQCvIQyjFEmc404uTyRQMUr3TyF51amjcNgV3SpKnHBHJ3NxKvUcn3Exk9QNjYamchrWgludqAGt59nl3KJdVW3wcfvqLTRtpguGn3evoZxlflG+tmztIiaSImbhtc77xt4tXOZlvQVKPX0kypNyZy5HZMOrZCXXZAz6x+/bmNJ7K2s7B4r4uLhUlgszNOnrskMrcrQ5nySiHU6ZgLSW6OqDVYfc16dbujXFpUXjrz2s6C2tVBYyW3du/spqkkwmcJyWq6kB0ULs06nusxp5wXWzh0XWqdaEc2ap16cM2drEsh62FucYs9o1mM59vw6HHxBeY3FOXSeY3NOWzE7vBXM5tbmgkNfE7OGw5ti2/OCT5TvK83S9zE8XiTp4mxKuKsICkT8G8TnOd1aXjOJ1N2kndzqI7SLeOLL6Gn60YqOpHZs6ejvPjrZw/wCvL5G+5Y4nHez1/wDIa3+kfn6kvk3kfFRvdI1znvIsC63FG21hrOjyLbSt403iiFe6Uq3cVCSSXV0lglaSCAbEjXu5wts4txaTw6ytTweJD/8ADje3d6FTexKf+7+RP9oT3I/P+G2du7yBPYdL/Z/Ie0Z7kdmgwZkTs65cdl7aOdSbXRlOhPXTbfWaq13OrHVewk1ZEQ6U2HBziS46VS3OhYV6jqTm8X2eBtjUwWGB+01AGG9yele7PQ9K2qcIm2+jExKo2sDuK3NZH4vhfygAF7mtBvYW0neb7vao9ehwySbwR4nDW2H3heHNgZmt03NyTrK9UaMaUdVGYQUVgj5xbDertDS9zWg3IFtJ2XvuUulV4N4pEe6tuHiottLqI2PJOMEEvcRfSNGnmW93s8MiHHRFJPFts7GUmACsibEZHxxggkMA41uSDcahrtvtuWijWdOWthi+ssp09ZYFa61sH+vL5Ge5SvaE9y++818XW8n67Jdj6VtLE90MQ5WZa7xtDiRpudJ39FwYyrPX13tZLoyVJ4pFf61sH+vL5Ge5beNy3IlcdluRIYLwe00D89xdMRyRIG5rTvzQLE9K8TuZyWGRrqXU5LDLsLeo5GCAhm5NxNq/lbLtfmOa5otmvJtxj97Rs1rZwktTUZt4WThqMmVrNQQBAEAQBAEAQBAEAQBAEAQBAEAQBAEAQBAEAQBAEAQBAEAQBAEAQBAEAQBAEAQBAEAQBAEAQBAEAQBAEAQBAQ2WVW+Ggq5Y3Zr46aVzHDsXNY4tOnRoICA88dcPFO7ZPyx/AhnAdcPFO7ZPyx/AgwHXDxTu2T8sfwIMDSuBPKWqrJKptVO6UMZCW5waM0uModyQO1ahg1ZAEB53yw4SK11bP8lqXxwNkLI2tawghnELruaSc4tc7oIQzgRcHCRibHNcat7w1wJYWxgPANy0kNvY6vGgwPSeHVrJ4o5ozdkjGvad7XAOHoKGDsoCu8IdfJBh1TLC8skYwFrha4Oc0bbjaUBgPXDxTu2T8sfwIZwO5hHCXXxzxPnqnvibI0yNLWWMdxn8loN829rbbIMD0mDfSEMFa4SMdNFh80rDmyEBkZ0Eh8hzQ4A6Dmgl34UBgvXDxTu2T8sfwIZwJzIjLjEJsQpYpauR8b5g1zS2MAjTo0NBQYHoRDB08XxSKlifNO8MjYLucfIAANJJNgANJJsEBjGUnDPO9xbRRtiZskkGe884byGdBzvEhnAplVlziMml1bP+F3U/RGGhAcMOWdeDxa6ovzzOd6HEhAanwM5V1tZNNHUzdVZHEHC7Ghwc51hxmAXFg7XdAayhg4qmnbIxzJGhzHNLXNcLhwIsQQdYIQEH/wADYb3DS+ZZ7kBUOEiLC8Np+LQ0jqiS4hYYWeORwtyG38ZsNtwBhQBJAAJJNgANJJNgABtJ2AIej0VwT5GHD4HPm/mJw0vbfRG1t8yPRoLhnOJO82GgXI8l7QFZ4R8d+RYfPK02kLepx9/JxWkd7cu6GlAeZ8Lw908sUEfKkeyNui9s4hud0C9zzBDJL5e4IKKvngaCGBwdHfTxHtDh5CXN/CgNb4Ccc6rRvpnHj079Fz/TkJc3yO6o3mAagZpiGCqcKf2TV+DH62oDzFI6wJ3AoeiSyiws0tVPTu/pyOaOduth8bC0+NDB6K4LcY+VYbTuJu9jepP350XFBPOWhrvxIYM//iAxjOlp6Rp0MaZnj7zrsj8gEv5ghlGaNw0/JHVJ5IqWQN5yYpJX+QNi/MUBJcHf2nR+Hb6igPUqGDAeHHKF01YKVp+ipwCRvle3OLjvzWOaBuu/ehlFTyNyZkxGpbBGc0WzpHkXEbBYE22kkgAbSdwJAG/YHwcYdStAFOyV4teSYCVxO8ZwzW/hACGCZqcnqSRubJSwObudEwjyEIDq5P5I0tFLLJSx9TMoaHNDiW8QuIzQeTyjoGjQNCAnUAQETlRlBFQU76iY8VuhrRre88ljec+gAk6AUB5gyixuWtqH1E5u9+wamNHJY2+pov4zc6yUMmrcDeQebm19U3jEXp43Dkg/1nA9kRyRsBvrIsBr6GAgMN4fMbz54aRp0RN6o/v33DB0tYHH/qBDKI/gNwfq2IGYi7aeMu/6kl2M/wBvVj4ggZN/xA4TZ1NVAaw6F56LyRf+b0IEU7gqxz5JiUJcbRzfQv3fSEZh8UgZp2AuQM9MIYKpwp/ZNX4MfragPMFRyXd6fUhk07h0wjqdVDUAaJ4c13fxWFyd5Y5g/AUCJD+H/GM2WppXHQ9omZ0tsyX0GL8pQMz3LLGfldbUVF7tfIczd1NnEjI6WtB6SUBc8tcG+SYDh8bhZ7qkSyA68+SGZ9j3oIb+FAVXg7+06Pw7fUUB6lQweVMuZC7Eawu1/KpR4mvLW/7Q1DKNL/h6ibm1j+zzom/hAeR6S7yIGXrhJxCSnw2olheY5Ghma4WuLyMB1gjUSEMGC9cPE+7ZPyx/AhnAtPBlllX1GJQRT1T5I3dUzmlrADaJ7hyWg6wCgN3QwcNZVMijdJI4MYxpc5x0BoAuSUB5n4QcsH4lUZ+lsDLiFh0WG17h27reIWG8kZJ3gmyC+WyCpqG/+mjdxWkfXvGznjadewni7HBAz0ChgIDiqZ2xsc95s1jS5xOwNFyT4gUB5Mx3FHVdTNUP1yyOfY9iDoY38LQ1viQycdLNOwfROmYDpPU3PaDuJzLXQH1UT1DxaR9Q9t72e6Rwvvs4kX16UB0vRzj2ID1TkNjny2hgnvxnMtJzSM4knizgSOYhDB0uFP7Jq/Bj9bUB5gqOS7vT6kMnozhfwn5RhTngXfBmTDoaM2T/ALbnnxBDBgOGYjJTydUidmvzJG35pGOjd47OuOcA7EMneyNwb5XW09Pa7XyDP0aOps48gPS1pHjCA1z+IL+Spv8A3Y/ZmQwjLODv7To/Dt9RQyepUMHnHhkwZ1PiUkluJUASMOy4DWSN6Q4B34whlHDwWZWtw6rJl+omaGSEacwtJMclhrALnAjc4nZYgeiR1GqiH1c0MgBHJkY8awdoIuAUMGPcO+FwQCj6jDFFnGbO6mxrL2EVr5oF7XPlQyir8D/2vTdEv7MiBnpRDBVOFQ/8pq/Bj9bUB5g6s3th5Qhk7EeKvaAGzvAGoCVwA6ADYID6+eJO6JPPO96A1f8Ah+rXyTVmdI54EcNs55da7pb2uTbUEMFl4cMfFNh/UQ4B9S7qev8ApjjSnotmsPhAgMFweiNVPFTxkZ8sjWC2m2cbF3QBc+JDJ63oqVsUbIoxZkbGsaNzWgNaPIAhg50B5Sy4wkUVdUQaA1shdHs+jfx4wOgODelpQyaB/D/lABJPRlws8dWjF+yFmSjxjqZt91yBmhcKh/5TV+DH62oYPLs8zc13GGo7RuQyewxC2WHMeLtfHmuG8ObYjyFDB5Kxak+TTywSEZ0UjmG+i+aSA7oIAPjQyal/D9hAfJUVZ0hjRCw/edZ8nkAi/MUDJj+IVwFHTX0f+q/8UqGDLODqVpxSjsQfp27eYoZPVCGCDyvyXhxGnMM1wQc6N45Ub7WDm79diNRCA8+5TcH9dROOfE6WO+iWFpe0je4DjM57i3OUMlfw7F5YCeoTyRG9z1OVzLn7waRc9KAYjjEs5BqJ5JSNXVJHPtvzc4m2oakBceByikOJ08gjkMYEt5Ax2YLxPAu+2aLkga9qBno1DAQBAEAQBAEAQBAEAQBAEAQBAEAQBAEAQBAEB1ajDoZDeSKN5+8xrvWEB+Q4ZCzkQxt6GNHqCA7aAID/2Q=="/>
          <p:cNvSpPr>
            <a:spLocks noChangeAspect="1" noChangeArrowheads="1"/>
          </p:cNvSpPr>
          <p:nvPr/>
        </p:nvSpPr>
        <p:spPr bwMode="auto">
          <a:xfrm>
            <a:off x="155575" y="-1927225"/>
            <a:ext cx="312420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43" name="AutoShape 119" descr="data:image/jpeg;base64,/9j/4AAQSkZJRgABAQAAAQABAAD/2wCEAAkGBxQSEhUUEhQWFhUXFBgaGBgYFxwYHhcaGBgXFxYXFxoYIyggGholHBUUITEiJSkuLi4vGh8zODMtNywvLysBCgoKDg0OGxAQGy8kICU1Ly8uLywsNywvLzQsLC4sLC8yLCwsLCwsLCwsLCwsLCwsLCwsLCwsLCwsLCwsLCwsLP/AABEIAP8AxgMBEQACEQEDEQH/xAAcAAEAAwADAQEAAAAAAAAAAAAABQYHAwQIAgH/xABPEAABAwIBBgUPCgUCBQUAAAABAAIDBBEFBhIhMUFRByIyYXETF0JSVHJzgZGTobHB0dIUFSMzNWKCkrKzCDRD4fBTohYlg6PDJHTC4vH/xAAbAQEAAgMBAQAAAAAAAAAAAAAABAUBAwYCB//EAD0RAAIBAgIECwYGAwACAwAAAAABAgMEETEFEiFRExQyM0FhcYGRsdEVIjShwfBCU4KSsuEGUsIj8RZDYv/aAAwDAQACEQMRAD8A3FAVaXL6ka4tJku0kHiHWDYqO7qmngW0dCXcoqSS29Z89cKj3yebKxxumev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OuFR75PNlON0x7Du9y8R1wqPfJ5spxumPYd3uXid3B8rqepkEURfnEE6WkCw16V7hXhN4Ij3OjLi3hwlRLDtJ5bivCAwDEPrZPCP/UVSz5TPo9Dmodi8j6gw2Z7Q5kMr2nU5sT3A2NjYtFtYIRQk9qT8DE7ijB6spxT3NpfU5Pmep7mqPMyfCs8HPc/A88bt/wAyP7l6j5nqe5qjzMnwpwc9z8Bxu3/Mj+5eo+Z6nuao8zJ8KcHPc/Acbt/zI/uXqPmep7mqPMyfCnBz3PwHG7f8yP7l6j5nqe5qjzMnwpwc9z8Bxu3/ADI/uXqPmep7mqPMyfCnBz3PwHG7f8yP7l6j5nqe5qjzMnwpwc9z8Bxu3/Mj+5eo+Z6nuao8zJ8KcHPc/Acbt/zI/uXqPmep7mqPMyfCnBz3PwHG7f8AMj+5eo+Z6nuao8zJ8KcHPc/Acbt/zI/uXqPmep7mqPMyfCnBz3PwHG7f8yP7l6j5nqe5qjzMnwpwc9z8Bxu3/Mj+5eo+Z6nuao8zJ8KcHPc/Acbt/wAyP7l6j5nqe5qjzMnwpwc9z8Bxu3/Mj+5eo+Z6nuao8zJ8KcHPc/Acbt/zI/uXqPmep7mqPMyfCnBz3PwHG7f8yP7l6j5nqe5qjzMnwpwc9z8Bxu3/ADI/uXqPmep7mqPMyfCnBz3PwHG7f8yP7l6j5nqe5qjzMnwpwc9z8Bxu3/Mj+5epwVNHJHbqkckd72z2OZe1r2zgL2uPKvLi1mjZTq06nIkn2NPyLFwa/wA83wb/AGKRa84VenfhO9fU15WZxYQGAYh9bJ4R/wCoqllymfR6HNQ7F5GtcHH2fF30v70isrXml3+ZxumvjZ938UWVSCqCAIAgCAIAgCAIAgCAIAgCAIAgCAIAgM44XOVS97N64VAvc49/0Oo/xzKr+n/oiODX+eb4N/sWu15wmad+E719TXlZnFhAYBiH1snhH/qKpZ8pn0ehzUOxeRrPBx9nxd9L+9IrK15pd/mcbpr42f6f4osykFUEAQBAEAQBAEAQBAEAQBAEAQBAEAQBAZxwucul72b1wqBe5x7/AKHUf45lV/T/ANERwa/zzfBv9i12vOEzTvwnevqa8rM4sIDAMQ+tk8I/9RVLPlM+j0Oah2LyNZ4OPs+Lvpf3pFZWvNLv8zjdNfGz/T/FFmUgqggCAIAgCAIAgCAIAgCAIAgCAIAgCAIDOOFzl0vezeuFQL3OPf8AQ6j/ABzKr+n/AKIjg1/nm+Df7FrtecJmnfhO9fU15WZxYQGAYh9bJ4R/6iqWfKZ9Hoc1DsXkazwcfZ8XfS/vSKyteaXf5nG6a+Nn+n+KLMpBVBAEAQBAEAQBAEAQBAEAQBAEAQBAEAQGccLnLpe9m9cKgXuce/6HUf45lV/T/wBERwa/zzfBv9i12vOEzTvwnevqa8rM4sIDAMQ+tk8I/wDUVSz5TPo9Dmodi8jWeDj7Pi76X96RWVrzS7/M43TXxs/0/wAUWZSCqCAIAgCAIAgCAIAgCAIAgCAIAgCAIAgM44XOXS97N64VAvc49/0Oo/xzKr+n/oiODX+eb4N/sWu15wmad+E719TXlZnFhAYBiH1snhH/AKiqWfKZ9Hoc1DsXkazwcfZ8XfS/vSKyteaXf5nG6a+Nn+n+KLMpBVBAEAQBAEAQBAEAQBAEAQBAEAQBAEAQGccLnLpe9m9cKgXuce/6HUf45lV/T/0RHBr/ADzfBv8AYtdrzhM078J3r6mvKzOLCAwDEPrZPCP/AFFUs+Uz6PQ5qHYvI1ng4+z4u+l/ekVla80u/wAzjdNfGz/T/FFmUgqggCAIAgCAIAgCAIDiqalkbS6RzWNGtziAB4ysNpLFnqEJTerFYvqKjinCLTx3ELXTHfyG+V2nyAhRp3cFltLm30DcT21GorxfgvqyrV3CBVvvmFkQ2Zrbnxl9wfIFGldzeWwuKWgrWHKxl2vBfL1IafH6p/KqJvE9zfQ2wWp1pvNsnQsLWGVNeGPmdcYjN/rS+cf71515b34m3i1H/SP7V6HcpcpauPk1En4nZ/67r2q1RZM0VNG2s86a7tnlgWPC+EiVptURtkb2zOK7yHiuP5VvheNcpFXcf4/TaxoywfXtXjmvmXvBcegqm3heCRradDm9LTs59SmQqxmvdZztzZ1raWFSOHX0PvJNbCMZxwucul72b1wqBe5x7/odR/jmVX9P/REcGv8APN8G/wBi12vOEzTvwnevqa8rM4sIDAMQ+tk8I/8AUVSz5TPo9Dmodi8jWeDj7Pi76X96RWVrzS7/ADON018bP9P8UWZSCqCAIAgCAIAgCA455msaXPcGtAuSTYAbySsNpbWeoxcnqxWLKLj/AAiNbdlI3PP+o8EN/C3W7pNh0qHUu0tkDoLTQMpe9XeC3LP+vmUHEcRlqHZ80jnu2X1DvQNDfEFCnOU3jJnR0LalQjq044fe86q8m8IAgCAIAgOSnndG4PjcWuB0OabELKbTxR4qU41IuM1in0M0/I3LQVBENRZs2prtQk+F/Nt2bhY0LhT92WZyOk9EO3/8lLbHp3r+uvx3vj4UMJfLFHMzSIc/PG3Nfm3cOjMF+Y32LF3TckpLoPegrqFKpKlL8WGD61js78SscGv883wb/Yo9rzhbad+E719TXlZnFhAYBiH1snhH/qKpZ8pn0ehzUOxeRrPBx9nxd9L+9IrK15pd/mcbpr42f6f4osykFUEAQBAEAQBAQOUuVUNGLOOfKRcRtOnmLj2I6dJ2ArTVrRp55lhZaNrXTxjsjvf3tf2zK8dx+ardeV3FB4rG6Gt8W0859CralWVR7Tr7Owo2scILb0t5/wBLqItayaEAQBASOGYFUVFjDC5wPZclvTnOsD4lshSnLJESvfW9DZUmk92b8F9SyUnBvUOH0ksbOYAvPj5I9K3xs5PNlXU/yGiuRBvt2ep3utiO6f8Atf8A3Xvif/6+RH/+RP8AL+f9HWq+DSUfVzsdzOaWekF3qXmVm+hm2n/kNN8uDXY8fQq+LYBUU310Tg3txxm/mbq8dlHnSnDNFtbX9vcbKctu57H4emJGgrWTHt2M1fIXKb5UwwzEGZo2/wBRmrOtvFwD5dthZ29bXWDzOM0to7i0+Ep8h/J7vT+iPwjAfkmKgNH0T45HR8w0XZ+G48RC1wpalbZk8STcXvGtHe9yk0n88H3+Zf1NOdCAwDEPrZPCP/UVSz5TPo9Dmodi8jWeDj7Pi76X96RWVrzS7/M43TXxs/0/xRZlIKoIAgCAID8JQFAyty8zbxUhu7U6XWBzR9sfvat19kKtc4e7DxOi0doVzwqXGxdEel9u7z7DOnvLiS4kkm5JJJJ3knSSoLeO1nUxiorBLBH4sGQgCAmcAyYnq9Mbc2PbI7Q3nzdrjr1aNGkhbqdCVTLIr7zSVC12SeMty+u7z6jR8FyJpqeznN6q8dlJpA71nJHjuedToW8Ibczl7rS9xX2J6q3L1z+nUSlVjMUegHOO5vv1KLX0pQpbE9Z9XqRadnVntww7SKnyhkPJa1vpPu9Cqqumq0uQkvmTYaPguU8TqOxaY/1D5APYoj0ldP8AH5ehuVpRX4T9Zi8w7M+MA+xZjpK6T5fyXoHZ0X+E7sGUBOiVgc06Dbdzg6Cp1HTUlsqxx7PQjz0es6b8Sv5Q5HRTNM1DYOGl0WoHvQeQ7m1dCsFGlXjr0H3feRYWelqlGSpXWW/p/tfMotJUyQSte27ZI3bRYgjQWuHlBHOQtCbhLHpR0NSnCvScZbYyX2/qbZg9dHVxRTtGwkb2O5L2+I3HPoKt4SU4qSOBuaM7epKlL/3uZJL2RwgMAxD62Twj/wBRVLPlM+j0Oah2LyNZ4OPs+Lvpf3pFZWvNLv8AM43TXxs/0/xRZlIKoIAgCA46idsbS97g1rRckmwA3krDaSxZ6hCU5KMVi2ZVlflm6pvFDdkG06nSdO1rfu7du5V1a5c9kcjr9G6IjQwqVdsvkvV9fR0bypKKXYQBAfUMTnuDWguc42AAuSdwAWUm9iPM5xhFyk8EjRsl8gGttJV2c7WItbR357I82rpU+lapbZ+By1/puU8YW+xb+l9m7z7C31uIxwDN2gaGN2DZ0Bebq+pWywe17l97Cmo286zx+ZW67E5JdZs3tRq8e9c3dX9a42SeC3L72ltRtYUstr3nTUIkBAckUDnclrndAJWynRqVORFvsR4lUhHlNI7Awqb/AEz6PepPs66/0fy9TVxuj/scE1K9nKY4c5Bt5VoqW9Wny4tdxsjWpyyaPynncxwc02I/yx3heaVadKWvB4MzUpxmtWSOnlZhDatjqmEWnY36Vg/qNHZtHbAeMjRuXQ0q8buGutk1mvqbNH3UrSaoVH7jye5/frvOvwW4m5sz4NbHtLx91zbAnxg/7QpVpNp6pt0/bJ041ulbO5+n1NPVgcmEBgGIfWyeEf8AqKpZ8pn0ehzUOxeRrPBx9nxd9L+9IrK15pd/mcbpr42f6f4osykFUEAQHWxCujgjdJK4NY0aSfQANpOoAa15lJRWLNlKlOrNQgsWzIsrMqH1j7C7YWnis321OfvPNqHpVZWruo8Og7TR2jYWsdZ7ZvN7upfe0r60FoEAQHcwrC5amQRwtznHXsDRvcdgXuEJTeESPc3NO3hr1Hs+b7DW8mMl4qNtxZ8pHGkIt4mjsW83lVnSoxprr3nF32kat3Lbsj0L7zYxTHLXbF43/Dv6VT32lsPcoePp6nq3ssfeqeBX3G+k6SufbbeLLRJJYILAO9QYVJLpAzW9sfYNqn2ujq1xtWxb39N5GrXcKezNk/R4NEzWM473afINSv7fRlCltaxe9+mRWVbupPpwXUSBIA2AKfKUYLFvBEXM4XVrB2Q9fqUKek7SOdRd23yPepLcG1jD2Q8ej1pDSdpPYqi79nmYcJLoOlX4NHILts128aj0j2harnRtGutaGx71kSaN5Om8HtRXiHwSDY4eQj2grnsK1nW27GvB/wBMtcaden1M6+DYW2LE2SxC0M0UjgO0foz4+bTpHMdGpdJayjUkqsMmvB9KM3Ny6li6VTlRa71twfr/AGX5WJzwQGAYh9bJ4R/6iqWfKZ9Hoc1DsXkazwcfZ8XfS/vSKyteaXf5nG6a+Nn+n+KLMpBVBAdXE8Rjp43SyuzWt8pOwAbSdy8ykorFm2hQnWmqdNYtmO5UZRyVslzxY28iO+r7zt7vVqG0mrrVnUfUdvo/R8LSGzbJ5v6Lq8/AhVpLAIAgJLAMDlq5MyMWA0ueeSwc+8nYNvlI2UqUqjwRDvL2naw1p59C3/e82DBcIho4syPQNb3u1uPbOPs1BWcYwpR3I4m5uqt1U1p9y3dSInF8XMl2s0M9LvcOZc3f6Sdb3KeyPn/ROtrRQ96efkRSqScfrGEkAC5OoBeoQlN6sVizEpKKxZY8MwMNs6Wxd2uwdO8+hdHZaJjDCdba93QvUqbi9cvdhsRMPeGi5NgrWrVhRhrTeCIKTZG1GJnUwW5z7Auau9Pyb1bdYLe/ovXwN0aW86EkhOkknpVBVrVKrxqSb7TcklkfbKdztTSfEttKyuKvIg33YeZhyS6T7NG/tT6Fueirxf8A1v5epjhI7z5jlfGdFxzH3LxSuLmylgsY9Ty8PQNRkduZjalmadDxpHN0c29dHTr0dJ0nB7Jr72b1vMU5yoSxWRHYAS2UxuGq571wFrjpBI8i1aJnOlXlQl9tepLvVGdJVIlmXRlUEBgGIfWyeEf+oqlnymfR6HNQ7F5Gs8HH2fF30v70isrXml3+ZxumvjZ/p/iizKQVR1sQro4I3SSuDWNGkn0AbydQG1eZSUVizZRozrTUILFsxzKnKJ9bJnHixtv1Nm6/ZO3uPo1DaTV1qzqPqO40fYQtIYZyeb+i6vPPshVpLAIAgJPJ7A5KyXMj0AaXvI0MG87ydg2+UjZSpOo8EQ729p2tPWln0Lf/AEbHhWGxUkIZGM1rdJJ1uO1zjtP/AOK0ShShuSOHr16tzU157W/vBEDi+KGU2boYNQ7bnPuXLaQ0g7h6sdkV8+t/RFna2qpLWefkRyrSWclNTukcGtFyfRznmW2jRnWmoQW08VKkacdaRbMMwxsI3uOt3sG4LrLOxhbR3y6X6dRSXFxKq+rcc1XVhg3nYPevF/pKnaR27ZdC+8kaowciHnmLzdx/t0Li7q7q3M9ao+7oXYSYxSyOWlonP06hvPsUux0TWufe5Md76exHmVRRJSCja3Zc7yuqtdF29vyY4ve9rNEptnYVgeAgPiSMOFiLhaqtGnVjq1Emusym1kRdVRmM5zL2HlH9lyt9oydnLh7d7F4r1X2zfGalsZy08YfI2UaCAWvHi0H/ADfzK3spwu5RuY7JJNSX38hKbjB03lmiSVwRwgMAxD62Twj/ANRVLPlM+j0Oah2LyNZ4OPs+Lvpf3pFZWvNLv8zjdNfGz/T/ABRYaqpbGxz5HBrWi5J1ALe2ksWVkISnJRisWzHMrcpXVsnaxMJzG+jPd94jyDRvJq61Z1H1Hb6N0dG0hi9snm/ovvaQK0FmEAQHfwPCJKuURRDnc46mN2uPsG0+Ue6dNzlgiLd3dO1p68+5b395voNmwfDI6SERs0NaLucdbjbS9x3m3i1alaxUaUepHC3FxUuarnPN/LqRB4xiZlOa3QwHR97nPuXLaQv3cS1Y8lfPr9EWVraqktaWfkRqrSYc1JTOkcGtGn1DeeZbqFCdeahBGurVjTjrSLfh9C2Ftm69p2k+7mXX2lpC3hqxz6XvKOtWlVliz4rq3M0DlepQNJ6VjbLUhtn5dvoeYU9ba8iIJJO8n0rjZSnUni9rfzJOxIkqLD7aX+T3rqNG6FUcKlwsX0Ld2+honUx2Ikl0ZpI/E8Yjg5Ru7tRpPj3DpWitcwpZvbuPE6kY5lcnyjnlObE3N3Boz3er2Kule1ajwgvqzQ60pckNoq5+kmQdMmb6AU4K7ltbfiNWqzkDq6HSQ5w57SD0HOWcbulte1eP9j/yxJfB8dZPxXDNf2p1HfY+xS6F1Cr7r2PcbYVVLtOzDAWS6OS4H0bFW21pK0vsIciafiuj06iU5a0Os76vjUEBjODZPvrKuRou2NsrzI/cM46B947PL01UKTqTa6DuLm/jaW0XnJpYLuz7Ea9TQRwRhjQGRsb0AAayT5SSrRJRWCOLnOdWblLa2ZRlrlQat+ZGSIGnQNXVHDs3c24eM6dVbcV9d4LI7HRWjVbR158t/Lq7d/h21hRi3CAIDs4dQSTyNiiF3uOjcN7nHY0b16hByeCNNevChTdSo9i+9nWbRk7gkdHEI2aSdL3nW52/mG4bFbU6apxwRwd5eTuqmvLuW4i8bxTqhzGHiDWe2PuXN6S0hwr4Om/dWfX/AF5k20tdRa8s/IiVUE8+4IXPcGtFyf8APItlKlOrNQgsWzzOcYR1pFww2gbC2w0k8o7/AOy7Czs4W0MFn0soa9eVWWLPyvrMwWbyvUoOldJq2jqU+W/l1+h5pw1s8iI0k7yfSuN96pLe34sk5EvQ0WbpdyvUux0ZoqNuuEqbZ+X99ZGnU1sjuEq6NZV8byk1sgPMX+xnv8m9Vdze/hp+PoR6lboicWFZNOfx5yQDpzeyPO47PX0LzQsZS96p4dJ5hRb2yLPTUrIm2Y0NHN6ydvjVnCnGCwiiQko5HVqMcgYbGQE/du79N1Jjb1JZIjVL6hDY5eG3yOKLKOnd2ZHS0j02svTtaq6DxHSVvJ4a3ij4xPCWVDeqRECTW17ToJGq5Hr1hVtzaKe1bJEhxjUWtF95yYHiBkBZKLSx6HDf94f29qW9Vz92fKj94nqnPHY8yVUo2BAdTDcPjgZmRiwLi473OcbucTtJ/svMYqKwRtrVp1pa031dyyM64QMqerE00Lvo2n6Rw7Mg8kfdBHjPMNMG5r4+5HI6fQ2jeDSr1Vt6Fu6+3y8qSoZ0AQBAfUMTnuDWAuc4gADSSTqAWUm3gjzOcYRcpPBI2LI3JsUcXGsZngZ7hs3Mb90b9p07gLShR4NdZw+kr93dTZyVkvr2s+sfxPXEw98f/iPaqfSt/hjRpvtf09RZW2P/AJJd3qQC58tD9a0kgAXJ1Desxi5PBZsw2ksWW3CMOETbnS86zu5hzLrrCyVvDF8p5+hR3Nw6stmXQc9dVZg+8dXvK8aT0hG0p7Nsnkvq+rzNMIazIVxJNzpJXDylKpJyltbJWRL4fR5vGdyvV/ddhonRnF48JUXvv5f3vI9SeOxHcJsro1FOxvGXTu6lCDmk20a3+5qqLm6dV8HTy8/6ItSo5PViS2BYC2Gz32dJ6G9HPz/4ZdtaKn70tr8jZTpau15naxbGGQDTxn7GjX0ncFZ0qEqj2ZGq6vKdBbdr3FOxHFZJuW6ze1Ggf38as6VCFPJbTnri8q1+U9m5ZHTiiLjZoLjuAv6ltlJLNkaMJSeEVj2HaOFTWv1J/wCU+rWtfD0/9kb3Z10sdRn5QV0kD7tuNPGadR5iN/OlSnCqtviKFxUt54rvRcKEsncyoZocAWvG3SNR5wfQVSVbbUrKTz80dLQqwrxVSJLLJJCAonCFlT1MGmgdxyPpHDsAewH3iPIOnRDua+r7sczoND6N4R8PVXurJb3v7F8zMwq86w/UAQH4SgNQ4Psl+pNFTMPpXDiNI+radtu3I8g0bSrG2o6q1nmcjpjSXDS4Gm/dWfW/RfPPcWPG8S6k3Nby3D8o3+5RtJX3AQ1Y8p/Lr9CstLfhZYvJFUXKF2EBZcAwzNHVHjjHkjtRv6Sul0XYcGuFmtry6l6lReXOu9SOXmSlTOGNufEN5U+8u4WtJ1Jdy3shRi5PAgpZC4knWVwVevOvUdSb2v7wJaWCwRI4bSdm7xD2rpNDaN1Uriqtv4Vu6/Q0VJ47ESS6Q0lPyixgyu6jDctvYkdmdwt2PrVRd3LqPg6f/si1amL1YkxgGDCBuc7TIRpPa/dHtKmWtsqSxeZtp09VdZx4/jgh4kdjJ6GDeefm/wANrb2zqbXkQr6/VH3IbZeRTHOLnXN3OJ6ST7VaJKK2bEc63KcsXtbLFhmTgA6pUHNaBfNvawGkl7tg/wAuoNW7/DT8S3tdF/ireHqdLEuECkpuJTR9VI7XiM/Na7ukA9K8ws6tTbN4duZaKdOmtWC8CDdwoz30QxBu4lxPluObYt/s+OHKPPGHuJOhyypa0iOpj6hIdDX3BbfZx7At6CLc61u3q0Peg8V99BrqwpXC1ZrB7/7JfAqZ8FUY3HQ5hN9jgOS4en0rFecatLWRCsqVS3uXTeTXiWxV5eBAYDiJ+mlv/qv/AFFUs+Uz6PQ5qHYvI668m0IAgLlwfZM9XeKiUfRMPEB/qPB1960+U6NhCl21HWes8ih0zpHgo8BTfvPPqXq/LtNKxCsETC469g3lSLu5jb03N9y3s5ajSdWWqimzzF7i5xuSdK42rVlUm5ye1l/CCglGOR8LWeiXwHDc857hxQdA7Y+4K40XY8LLhZ8lZdb9EQL241FqRzZZnOAFzqC6Sc4wi5SeCRUJYkFV1Be6+zYFwekL2V3V1vwrJffSyXCOqjmw6kzjc8kek+5TND6O4xPhZr3V836Lp8N55qTw2ImV2ZGKzlTjOaDDGdJ5Z3DtRznbzKtvbnV/8cc+kj1qmHuo5smcG6mOqSDjkaAewHxH/Nq92dtqLXln5HqlT1drObKHGeotzWfWEflG88+5XFvQ4R4vIiX96qEdWPKfy6ylta57rC7nOPSST7Va7IrqOcSlOWC2tlljihw+Iz1JGfbQNZuewjG1x3+oXVbUqTry1IZfeZ0VpZwt4689svLsM1yoyrmrXEOOZCDxYwdHMXnsnegbFYULaNJde82TqOXYQcUTnuDWNLnHU1oJJ6ANJW9tJYs15lhpcha54v1HNH33tBPivceOyjSvKS6TYqM30HQxfJyppheaFzW3tnCzm7hdzSQL89lsp16dTZFnmVOUc0XPgxx4yOFNLxjG1xhftDdAdGebUR0W2BQ72lqrXj05m2i1KSxzWRpSrSWEBgGIfWyeEf8AqKpZ8pn0ehzUOxeRwLybQgJfJfAnVkwYNDBYyO7Vu4feOoeM7Fto0nUlh0EHSF7G0pa34nkvvoX9G0QxMhjDWgNYxtgNgACtG4044vYkcJKU6k8XtbKlidcZn37EaGjcPeVx97du5qa3QsvvrLy3oKlDDp6TqKGbzs4dRmV4aNWtx3D3qVZ2sripqLLpZpr1lShj4FzhjDQGtFgBYLsoQjCKjHJFBKTk8WReJ1VzmjUNfOVymm9IcJLgKb2LPre7u8+w30oYbWdamgL3WHjO4KqsrSV1VVOOXS9yPcpaqxJ6NgaABqC7+lSjSgoQWCRFbx2kZj+KdQZo5btDRu3uPMFpurhUo7M3kaqk9VELkxhRkd1aS5APFv2Tr6XHfY+noUKyt9d8JPuNNKGL1mT+M4kII87W46GjefcNqvKNJ1JYC7uY0Kes8+goU0rnuLnElzjp5z/mxXMYqKwWRys5yqS1ntbLJTRxUEDqmoNnW1ayL6mNG1x/zRcquq1JV56kMjobK0VvHXnyn8uoynKHG5KyYySHRpDGDUxu4c+q52+QCyo0o0o4I9zm5PFnbyWyWlrX8XiRA8aQjR3re2d6tuy/ivcRpLr3HqFNyLTUZR0eGtMVDG2WXU+Um4v9540v71tmjTpCg6lSs9ao8EW1vY7MXs8ys1uW1dIbmcsG6MBoHQeV5Styt6a6CfG2pLoOfDcvKuM2lcJ4zocyQDSNRAcBfTz36F5lbweWxnmdpTktiwLJkhh0RrGVVJ9Q9kjXxnXBIQDmH7p022eULxWqydPUnmvmU87Z0apoygHsIDAMQ+tk8I/9RVLLlM+j0Oah2LyOBeTactLTOle2OMZz3mzRvJ/y6youTwR4qVI04Oc3sWZteTOCNo4BG3S46Xu7Z209GwDcFb0qapxwRwN7dyuqrqPLoW5HRyhxDOPUmnQDxuc7vF6+hc/pa91nwMHsWfp99JKsbfBcJLuIRUhYn6xpJAAuSbAb1mMXJqMc2YbSWLLjhVCImW7I6XHn3dAXZWVorenq9PSUNxWdWePR0H7iNTmCw5R9A3qJpe/4tS1YcqWXV1+h4pwxZDALiopyeC2tkknaKnzG851+5d5o2yVrR1fxPa399CIs5azPqrqGxsc9xsGi59w51NnNQi5PJGttJYspdNE+tqCXaG63fdbsaOf+5VNCMrqri8voREnUliXOR7Io7mzWMb5ANQCvIQyjFEmc404uTyRQMUr3TyF51amjcNgV3SpKnHBHJ3NxKvUcn3Exk9QNjYamchrWgludqAGt59nl3KJdVW3wcfvqLTRtpguGn3evoZxlflG+tmztIiaSImbhtc77xt4tXOZlvQVKPX0kypNyZy5HZMOrZCXXZAz6x+/bmNJ7K2s7B4r4uLhUlgszNOnrskMrcrQ5nySiHU6ZgLSW6OqDVYfc16dbujXFpUXjrz2s6C2tVBYyW3du/spqkkwmcJyWq6kB0ULs06nusxp5wXWzh0XWqdaEc2ap16cM2drEsh62FucYs9o1mM59vw6HHxBeY3FOXSeY3NOWzE7vBXM5tbmgkNfE7OGw5ti2/OCT5TvK83S9zE8XiTp4mxKuKsICkT8G8TnOd1aXjOJ1N2kndzqI7SLeOLL6Gn60YqOpHZs6ejvPjrZw/wCvL5G+5Y4nHez1/wDIa3+kfn6kvk3kfFRvdI1znvIsC63FG21hrOjyLbSt403iiFe6Uq3cVCSSXV0lglaSCAbEjXu5wts4txaTw6ytTweJD/8ADje3d6FTexKf+7+RP9oT3I/P+G2du7yBPYdL/Z/Ie0Z7kdmgwZkTs65cdl7aOdSbXRlOhPXTbfWaq13OrHVewk1ZEQ6U2HBziS46VS3OhYV6jqTm8X2eBtjUwWGB+01AGG9yele7PQ9K2qcIm2+jExKo2sDuK3NZH4vhfygAF7mtBvYW0neb7vao9ehwySbwR4nDW2H3heHNgZmt03NyTrK9UaMaUdVGYQUVgj5xbDertDS9zWg3IFtJ2XvuUulV4N4pEe6tuHiottLqI2PJOMEEvcRfSNGnmW93s8MiHHRFJPFts7GUmACsibEZHxxggkMA41uSDcahrtvtuWijWdOWthi+ssp09ZYFa61sH+vL5Ge5SvaE9y++818XW8n67Jdj6VtLE90MQ5WZa7xtDiRpudJ39FwYyrPX13tZLoyVJ4pFf61sH+vL5Ge5beNy3IlcdluRIYLwe00D89xdMRyRIG5rTvzQLE9K8TuZyWGRrqXU5LDLsLeo5GCAhm5NxNq/lbLtfmOa5otmvJtxj97Rs1rZwktTUZt4WThqMmVrNQQBAEAQBAEAQBAEAQBAEAQBAEAQBAEAQBAEAQBAEAQBAEAQBAEAQBAEAQBAEAQBAEAQBAEAQBAEAQBAEAQBAQ2WVW+Ggq5Y3Zr46aVzHDsXNY4tOnRoICA88dcPFO7ZPyx/AhnAdcPFO7ZPyx/AgwHXDxTu2T8sfwIMDSuBPKWqrJKptVO6UMZCW5waM0uModyQO1ahg1ZAEB53yw4SK11bP8lqXxwNkLI2tawghnELruaSc4tc7oIQzgRcHCRibHNcat7w1wJYWxgPANy0kNvY6vGgwPSeHVrJ4o5ozdkjGvad7XAOHoKGDsoCu8IdfJBh1TLC8skYwFrha4Oc0bbjaUBgPXDxTu2T8sfwIZwO5hHCXXxzxPnqnvibI0yNLWWMdxn8loN829rbbIMD0mDfSEMFa4SMdNFh80rDmyEBkZ0Eh8hzQ4A6Dmgl34UBgvXDxTu2T8sfwIZwJzIjLjEJsQpYpauR8b5g1zS2MAjTo0NBQYHoRDB08XxSKlifNO8MjYLucfIAANJJNgANJJsEBjGUnDPO9xbRRtiZskkGe884byGdBzvEhnAplVlziMml1bP+F3U/RGGhAcMOWdeDxa6ovzzOd6HEhAanwM5V1tZNNHUzdVZHEHC7Ghwc51hxmAXFg7XdAayhg4qmnbIxzJGhzHNLXNcLhwIsQQdYIQEH/wADYb3DS+ZZ7kBUOEiLC8Np+LQ0jqiS4hYYWeORwtyG38ZsNtwBhQBJAAJJNgANJJNgABtJ2AIej0VwT5GHD4HPm/mJw0vbfRG1t8yPRoLhnOJO82GgXI8l7QFZ4R8d+RYfPK02kLepx9/JxWkd7cu6GlAeZ8Lw908sUEfKkeyNui9s4hud0C9zzBDJL5e4IKKvngaCGBwdHfTxHtDh5CXN/CgNb4Ccc6rRvpnHj079Fz/TkJc3yO6o3mAagZpiGCqcKf2TV+DH62oDzFI6wJ3AoeiSyiws0tVPTu/pyOaOduth8bC0+NDB6K4LcY+VYbTuJu9jepP350XFBPOWhrvxIYM//iAxjOlp6Rp0MaZnj7zrsj8gEv5ghlGaNw0/JHVJ5IqWQN5yYpJX+QNi/MUBJcHf2nR+Hb6igPUqGDAeHHKF01YKVp+ipwCRvle3OLjvzWOaBuu/ehlFTyNyZkxGpbBGc0WzpHkXEbBYE22kkgAbSdwJAG/YHwcYdStAFOyV4teSYCVxO8ZwzW/hACGCZqcnqSRubJSwObudEwjyEIDq5P5I0tFLLJSx9TMoaHNDiW8QuIzQeTyjoGjQNCAnUAQETlRlBFQU76iY8VuhrRre88ljec+gAk6AUB5gyixuWtqH1E5u9+wamNHJY2+pov4zc6yUMmrcDeQebm19U3jEXp43Dkg/1nA9kRyRsBvrIsBr6GAgMN4fMbz54aRp0RN6o/v33DB0tYHH/qBDKI/gNwfq2IGYi7aeMu/6kl2M/wBvVj4ggZN/xA4TZ1NVAaw6F56LyRf+b0IEU7gqxz5JiUJcbRzfQv3fSEZh8UgZp2AuQM9MIYKpwp/ZNX4MfragPMFRyXd6fUhk07h0wjqdVDUAaJ4c13fxWFyd5Y5g/AUCJD+H/GM2WppXHQ9omZ0tsyX0GL8pQMz3LLGfldbUVF7tfIczd1NnEjI6WtB6SUBc8tcG+SYDh8bhZ7qkSyA68+SGZ9j3oIb+FAVXg7+06Pw7fUUB6lQweVMuZC7Eawu1/KpR4mvLW/7Q1DKNL/h6ibm1j+zzom/hAeR6S7yIGXrhJxCSnw2olheY5Ghma4WuLyMB1gjUSEMGC9cPE+7ZPyx/AhnAtPBlllX1GJQRT1T5I3dUzmlrADaJ7hyWg6wCgN3QwcNZVMijdJI4MYxpc5x0BoAuSUB5n4QcsH4lUZ+lsDLiFh0WG17h27reIWG8kZJ3gmyC+WyCpqG/+mjdxWkfXvGznjadewni7HBAz0ChgIDiqZ2xsc95s1jS5xOwNFyT4gUB5Mx3FHVdTNUP1yyOfY9iDoY38LQ1viQycdLNOwfROmYDpPU3PaDuJzLXQH1UT1DxaR9Q9t72e6Rwvvs4kX16UB0vRzj2ID1TkNjny2hgnvxnMtJzSM4knizgSOYhDB0uFP7Jq/Bj9bUB5gqOS7vT6kMnozhfwn5RhTngXfBmTDoaM2T/ALbnnxBDBgOGYjJTydUidmvzJG35pGOjd47OuOcA7EMneyNwb5XW09Pa7XyDP0aOps48gPS1pHjCA1z+IL+Spv8A3Y/ZmQwjLODv7To/Dt9RQyepUMHnHhkwZ1PiUkluJUASMOy4DWSN6Q4B34whlHDwWZWtw6rJl+omaGSEacwtJMclhrALnAjc4nZYgeiR1GqiH1c0MgBHJkY8awdoIuAUMGPcO+FwQCj6jDFFnGbO6mxrL2EVr5oF7XPlQyir8D/2vTdEv7MiBnpRDBVOFQ/8pq/Bj9bUB5g6s3th5Qhk7EeKvaAGzvAGoCVwA6ADYID6+eJO6JPPO96A1f8Ah+rXyTVmdI54EcNs55da7pb2uTbUEMFl4cMfFNh/UQ4B9S7qev8ApjjSnotmsPhAgMFweiNVPFTxkZ8sjWC2m2cbF3QBc+JDJ63oqVsUbIoxZkbGsaNzWgNaPIAhg50B5Sy4wkUVdUQaA1shdHs+jfx4wOgODelpQyaB/D/lABJPRlws8dWjF+yFmSjxjqZt91yBmhcKh/5TV+DH62oYPLs8zc13GGo7RuQyewxC2WHMeLtfHmuG8ObYjyFDB5Kxak+TTywSEZ0UjmG+i+aSA7oIAPjQyal/D9hAfJUVZ0hjRCw/edZ8nkAi/MUDJj+IVwFHTX0f+q/8UqGDLODqVpxSjsQfp27eYoZPVCGCDyvyXhxGnMM1wQc6N45Ub7WDm79diNRCA8+5TcH9dROOfE6WO+iWFpe0je4DjM57i3OUMlfw7F5YCeoTyRG9z1OVzLn7waRc9KAYjjEs5BqJ5JSNXVJHPtvzc4m2oakBceByikOJ08gjkMYEt5Ax2YLxPAu+2aLkga9qBno1DAQBAEAQBAEAQBAEAQBAEAQBAEAQBAEAQBAEB1ajDoZDeSKN5+8xrvWEB+Q4ZCzkQxt6GNHqCA7aAID/2Q=="/>
          <p:cNvSpPr>
            <a:spLocks noChangeAspect="1" noChangeArrowheads="1"/>
          </p:cNvSpPr>
          <p:nvPr/>
        </p:nvSpPr>
        <p:spPr bwMode="auto">
          <a:xfrm>
            <a:off x="155575" y="-1927225"/>
            <a:ext cx="312420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45" name="Picture 121" descr="http://1.bp.blogspot.com/-kKfPenTAa-U/T2NJYvKf5yI/AAAAAAAAAL0/jjPvCeDwkog/s1600/ZAMG_Logo.TIF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867400" y="1981200"/>
            <a:ext cx="651492" cy="838200"/>
          </a:xfrm>
          <a:prstGeom prst="rect">
            <a:avLst/>
          </a:prstGeom>
          <a:noFill/>
        </p:spPr>
      </p:pic>
      <p:sp>
        <p:nvSpPr>
          <p:cNvPr id="1147" name="AutoShape 123" descr="data:image/jpeg;base64,/9j/4AAQSkZJRgABAQAAAQABAAD/2wCEAAkGBxQSEhQUExQVFRUVGRoZGBgYGR4VGBwgHiIYIBobFxwdHSgpGBwlHB4gITEkJSkrLy4uHB8zODMvNygtLisBCgoKDg0OGxAQGzQmICYvLzU4NC8yMjQ3LCw1NCw0NCs0NC81LDQsLC0sLCw3NCwsLiwsLCwsLCwsLywsLCwsLP/AABEIAEkA7gMBEQACEQEDEQH/xAAcAAEAAgMBAQEAAAAAAAAAAAAAAwUCBAYBBwj/xAA/EAACAQMCAwUFBAYKAwAAAAABAgMABBESIQUGMRMiQVFxBzJhgZEUI3KxM0JSkqHRFURUgoOTwcLS8DRDov/EABsBAQACAwEBAAAAAAAAAAAAAAABBAIDBQYH/8QAOBEAAQQABAMFBwQBAwUAAAAAAQACAxEEEiExBUFRExRhcYEiMpGhwdHhBiOx8EJDU2IWJDOC0v/aAAwDAQACEQMRAD8A7yvky7y9qUSiJREoiURKIlESiJREoiURKIlESiJREoiURKIlESiJREoiU9EXhNSBZoBF7UIlESiJUIvKIlESiJRFX8w8VFrbyTEA6BspONR8BnwyatYLDHEztiHP5DqsJH5Gly4G29qzF1D2yKpYBmEhJAJGTjTvgb16R/6ZaGktkJNaaDU9N1UGMN6hfTs15FXly3PHNjWHY6Ylk7TV7zFcaceQOetdjhPC247Pmdly1yvdV55jHVBcsfazJ/ZY/wDNb/hXY/6Xj/3T8B91o76ei3uA+0p7i4ihNvGokYLqEhJHxxp3qvi/08yCB8okJoXt+VlHiy5wbSved+amsBEViWTtCw3YrjGPIHPWudwrhjcaXBzqquV7rdPMY6oLlD7WZP7LH/mt/wAK7P8A0vH/ALp+A+6r99PRbnBfaY89xDCbeNRK6pkSEkZ8cad60Yr9OshhfKJCcoJ2/KyZiy5wFL6PXlldXlESiJREoiURKIlESiLCYNjukA/EZHpWyJzAfbFjwNKHXyUQusfpFKfH3k+vh86s91ZJ/wCF1+B0P2PosM5HvBZXCa17pGRup8Mjp/KowwcyXs3g+1oR5/bdH0W2OSjvRqCp0DMA3puSPnjT86sQwGDNIDZANV1Ol+gWDnh1BR8S4iI8BcPIxACZ8z1PkP8AUipwXDTKDLNbWAE318rSSbL7LdStm3RxkuwJPgPdHp4n1NUp5I3UI20B8T5/YLa0EblS1XWSURKIlESiJRF819sPFP0Nsp65kf5bIPzPyFes/TWG9+c+Q+v0VHGP2auN4zwBoLa1nOfvw2r4Hqg+a/lXcwuObNiJYh/jXr1+arPjLWtd1X1rkDiv2myjJOWj+7f1XofmuDXi+M4bu+LcBsdR6/ldHDvzMC5b2zf1X/E/212P0x/q+n1VfG/4qu5N5ps7a27OeIu+tjkIrbHGNzVrifDcXiJ88T6FDmQtcMzGNpwXW8v81WVzOsUMJVyCwJjVcY+I6GuLjOGYzDwmSR9jzKsxzRvdQCp/bL7tr+KT8kq9+mPel8h9VrxvJVHJfNFpa25jniLvrZshFbY4wMmrvFOG4rETZ4X0KHMhaoZmMbTguu4DzZZXM6RRQFXbJUmNVxpBPUdOlcXGcMxmHhMkj7A8TzVmOeNzqAXYVwlZSiJREoiURKIlESiJREoiE1m1jne6LQkDdV88sYV+zZdRB2Ugn4kAeIrtYVk7R+9daVe/3AVWQtPurbvLSFUyigEDZh1+Z8fnWyN0jn0fXwWtu6pLGMCZFYgaM+PvN1J+Jyw/cq3xGORmHLGgkmr51zryAAHqkRaX2dl0FeUIpXkqESiJREoiURM0Rfn7mjin2u6ll6qzYX8I2H1G/wA6+l4DDd2w7Y+YGvmuPK/O8lWvH+c5Lu3EDW0aKNJUqWJXT0xn4bVTwfCI8NN2zZCSbu61tbHzl7cpCsvZJxTs7iSAnuzLkfiXP5qf4VV/UeGzwNlG7T8j+VnhH07L1W/7Zv6r/if7arfpj/V9Pqs8b/ivfZ7yra3NoJJotb9o4zqYbDGNgRTjPE8Vh8T2cTqFDkEw8LHstwXYcL5StLeQSwxaHAIB1MevXYmuHiOKYqdnZyOseQVlkLGmwFyXtl921/FJ+SV2v0x70vkPqq+N5KH2d8r2t1amSeLW/aMudTLsMYGxFZ8a4licNiMkTqFDkFGHhY9luC7LhnKNpbyLLFDpdc4Opj1GDsT5Vw5+K4ueMxyPsHwCstgjabAV3XOW1cVYe0JJILiQwlXgXWIy3vrnGVOPA7dK783AXRzRsD7DjV1sd1VbigWk1stvi/HGaa3hgjkeYoJ2UOI4wpBAErEHIz4DyFacNgmtiklmcAy8t1ZvwCyfIS4NaNd1ucocVEsbxsJFlgYpIsjB2ydwdQADDfb0rRxLDGJ4eKLXixQofBZQvsVzCn4nxvsbm2hZMrcFgJM7KyjIBGN8+ta4MH20EkoOrK06g8/RZOkyuDa3VLDz6jQ3cgiObdgFXV+kydKkbbZPrV93A3tlijze+NTXu6WtQxIIca2+aubXjJMzRv2SBYUlYajrXIydWQAFHnmqMmEAiD2WSXEbaHy534LY2S3Ueils+YbaUkJKpIUvjBGVHVlyBqX4jNYS4DERAF7Odct+ngfNSJWHYqOy5ntJnSOOdGd/dAzv8ASMZ+HWspeG4qJhe9hAG/h/eqNmY40CrGe3LEd91HkuBn1JBP0xWqHEdmKDQT1Iv8LJzb5qtMsHghfG2XO31kO/yrsjDY1+jn14NH/yK+JVbPGNh8Vk11qGkPBEPXtCPwhcAH61ZwvC44353u1/5ED5C/5CwfOSKAWzDaxK0ZMkroD947IQMn3VAC/lmuwI8LTXtPsg6m9PX1WjPJqDuVjY24ZpmYAh5GxkbFQTg4PnvXmeOYsPxP7TtBzHU+PwVzDMpntBTfY8fo2ZPh7y/un/AExXPGNc7SUBw8d/iNf5W3swPd0WUTSZwwUj9pTj/wCT/Otcndy22WD0Ovz/AApGa9VPVZZpREoiURV/MMEsltKkGkSOpVSx0gZ2Jzg+FWsE+Jk7Xy+6DeiwkDi0hu643kTkaW1nMtx2RCoQgVi+56k5UeFd3i/GosRD2cN6nW9Pqq0GGcx1uXf9gv7K/uivN53dSrdBfLU9n95DdCW3MOmOTVHqcg6c+6e4f1dq9eeO4SbD9nNdkUdOfXfrqqHdpGvtq6P2icsz33Ydj2f3evVrYr104xhTnpXL4LxGHB5+1vWth5+S34iF0lZVyMfs84iowskajyWZ1H0C12jx7h7jZaT/AOo+6rd1l6/NWfLvJd/DcwySyKY0cFh2ztkehGDVTG8XwMuHeyNupGnsgLZHh5GuBJ+avfaJy3NerCIdH3ZctrYr104xgHyrncF4hDgy8y3rWw8/JbcRE6Ssq4+P2ecRUYWSNR5LM6j6Ba7p49gHalpPm0fdVu6y/wBKseBck8QiuYZJJVKI6sw7Z2yB12Iwaq4vjGBkgexjdSCB7IGqzjw8ocCT819PNeQV9fOrnkGV7COPKLcxtJuGOhkdiSjHHToenWvUx8cibjHP1MZA5aggVapHDOMYHNXNzwW5iuI7q2Ebt2KwyxuxQHT0ZWAP5VQZjMPLA7DzWBmLgQL35ELaY3tcHN6UsuEcrErcNeEGS5kDssTMqqF91QwIJqMTxMAxtw3usFAuAN3ua2RkO5fzTmTlcvaxxWndkhkEkZdycHfOWOT40wPEg3EOkxGrXCjQH8aJJDbAGbhVN1yJJrtBGUESJEtwMnLdmxYFdt+p8vCrsfGo8kpeDmJcW+FilrOGNtrbS1bcW5ZknuLxtSqlxbLCp6kMM9R+z86pYfiMcMETasseXHy+62OhLnO8QtLhXLUyspkiQMkUkYk+0SSe8pUaUK4QE4zucVYxHEYXNIY80XA1kA2N6kblYNhdzHzUthytMicNB7PVauTKQeoII7u2/X4VhNxKJ7sSRdSDT8rJsLgGeC7KuCrKjFug/VX6Cthled3H4qMo6KCfvSIg6L943y9wfvb/AN2rcf7WGdId3eyPLn9lgdXgdNVjPxbTIYGJKOBkEe6TkhlPXO2fl4V6Thczu4gSi2ajxA+v8qnM0dr7O62YJNQ36g4Pr/I9fnXl8bhThpjHy5HqORV2N+dtqSqizSiJREoiURKIhONz4VI1Ra/D7+OdBJE6uhzhh022NbJoJIX5JBR6KGuDhYXt3epFG8rsAiDLN1wPlSOF8jxG0anZC4AWVMrA7ggj4b1rII0KlYtMoUtkFQCSRv069OtSGOzBtalL0tRPfxqIyzhRIQE1d3USMgDPjisxBIS4AXl3rkozDRTs4GMkDPTJxn0rWGk7KUZwOpAz5nFA0nYIjOB1IGdhk4oATsiM4HUgepxQNJ2CL1WB6EH03oQRuix7QYJBBAznG/Tr0qcpuqS1jDcKyq4PdYZBPd6/A9Kl0bmuLSNQgIItZ6xjORjzzt9axo3SJrGM5GPPO31plN1WqKG4vUj0FmADsEU9QSegyPzrYyF77DRsLPkoLgN1MXAGSRjzzt9a1hpJqtVKhvL2OKNpZGCooyW6j5Y6/KtkUL5XiNgsnkoc4NFlY/b4/u8uAZf0Ybults7A/Cp7CT2qHu7+CZhp4rZrSpQmpAs0EWrw8ZDSHrIc/wB0bIPpv86uY1wziJuzBXrzPxWuMaZjzXO3T5vx5B1XHh7uk/wavStbk4RpoQL+dqmTeIV1kxOM+6ds/Dwz8VO3oc+Fcd3/AHmH095v9I8juOhsKwP23+BVnXFVheURKIlESiJRFocej1W8qdqsOtdPaN0UHY+I3xVnBuyztdlzUboc1hJq0i6VbwWxjtopsXKNBKe4x0qFOnS264Ug4GwA3z51bxUz8RIy4yHt3Guou+eq1saGtOuhWH9DxLw1rdZY1V49Jm/VLHA1nffOPOsu9yOx4mLSSDeXmB0/oTsx2WW1JZ8JWOC6QzIvasxYp3EiyqjABPd2wT61hLinPmicGE5QKvUu1J9VIYA1wv8ACi4Jw1IradRNGVlGnWrEqDp0eLEA9NhitmKxD5MQwlhtutEa1d9P5UMYA06qbiHC1eGFTJETaspYuAy91cEOM93IOd/hWuHEuZK9waf3AarfU8uqlzAWjXZRcYsEuJIrlLiNUhwGbIcYDBipydIzsM7EedZ4aZ8DHQOjJLuW3Kr6/RQ9ocQ4HZaHNVg08izQmN4yqK0jMhSMLJqYq2sFTjrgHO1WeHztgjMUlh1kgUbdYoCq1+IpYStzHMNlY8d4Mt8ySRzKVVWXAYldyDkFGGGGPyqrhMW7BtMb2GyQdtfLUbLN8YkogpzBwZLxQ/ax6FhlQMe8oZtGJM520lT9eopg8W/CuyZTZc01toL09bUyMDxd8isuEcOjWK6EcyFJc96MjEf3YVjnJ321ZrHE4iR0kRew23rz9q/wjGjKaO6w5V4WkccqpNHLrAUsjFhkKQCRqIBx5VlxDEukewuYW11HjfQKImAA0Vle8KRba2imljCwtHqL7K+jqNz4/OoixL3TySRNNuB25Xz9FLmANAcdljJwhTZR2vap3jlDkqDhiwCYO+BjzG3SpGKd3p2IynTfw0rX+gqMgyZbS64ev2KKN54sIyNrYARPpbOlgCAVPQgUjnd3p72xnUEULsWNx4hC0ZACVLxC0ieG3EkkCxrIr+AicDJ0qCehrGGWVsshY1xcQR4jxKl7QWiyo5uF6LBYe3jVV0ntGA0FdWrAydttgfCpbic2MMuQkm9BvdVaFlR1ag/omP8Ao4QNPEULZEpOU9/UAMtvgd3rWzvMnfu1aw3W3PavyoyDsspK3OOW0TPayGSBBE2pRJjSwIx3dxjGxHoK04SSUNlYGuOYcuRvn9VlIG203sr3Nc1bUoi9oi4t/wDyA+f/AGAnfyPl6Cvdvae5OZ/w+i5gI7QHxXX3NusilWGR64P1FeKgxEkDs8ZorouYHCipAK0rJKIlESiJREoiq+ZuGtc27RIVDEqRqJA7pB6gEjp5VcwGIbh5xI7bXbxCwlaXNoLVvOCSS28URZUZJUckMZNlbPdZl3b1GK3xYyOOd0gFgtI2rcdAdvIrAxktAUDcts1kLV+zOJFZjvh116mJ22ZhnYbZ8azHEGtxZxDb2PTQ1Q9B8VHZHJkKjg5ZlWzvLcyK7TsxR2z7pVFXtNuoC42z4Vm7iMbsVDMGkBgFgdbJNeGqgQnI5t7rZbgkjWbQEoHLBlOtpF2KkaiVB8PLatIxkbcUJRZFdAOvQkLLsyWZVgeBStb3qsYxLdszYBJRcqqgE6cnp1xWXfY2zQuaDljAHKzqT9eqjszlcOZXrcDlaye3JQOxGDraQbFTuWQHw6YoMbG3FtnF0PADr0P1U9mTGWrA8uyfZLu3DIWmZyrnIJ1Y3kAXCkYx3dsAVPf4+8xTUaaBY6V0119VHZHI5vVe8O4HPFbXMavGJJiSpyWCZVVJZtILnbIyPIUnxsEs8byDlbv40SdrofHxRsbg0jmVjYctvFa3VsroUlUiLYqFLLhgw3wNQ1bE9TSbiDJcRFOQbaded0bHrWnwRsRawtWfC+X3iiuoyyt26YVzkNns9GlgFxpB6Eb4O4qMRj2SyRPAIynb1uxruem3RGxEAjqtvlfhklvFok05GMFXaQbDH6yjT6CtPEMSyeTOzx3AH8E2s4mFoorHmjhL3Ah7MqDFJrOpmTI0suzKpIO/lU8PxTIC/PftCtADzB2JCiVhdVKHjXL5uVgBYIYg3eBJZXwNDIcb4YZ3xms8LjxAZCBeavUXqD5joofEXV4LXn5dmNnbw6ozJC6sx1MinBJOkhSV6+VbWY+IYqSWjlcCBoCR56/VYmJ2QN5hbHFuAyTx2y6xGYixZgdZ3R1GgsveOWHUDbNasPjmQvkdV5qrlzB1o6bclk+MuAHRYy8BkNtbRr2Qe3IOnLGJsAjqQSDvqGQcEeNZNx0Ynkebp/PSx/dtxYQxnKB0WNxwS4ewNuzRPMWJLNkJjXqHupuQMDOkZ3qWYyBuM7YAhtbDfauZ+qgxuMeXmpOPcFlme3dNA7IMGGto/eA91lQ7beIFY4PGRwska6/arkDt1BIUyRlxBHJX6jYVzDuty9qERjtWcdZhe1odly83D2QBmXBycnbxUAfxzXqo8XHM5zGm9v5/KomMt1K6gHO/nvXkyKV5KhEoiURKIlESiJREoiURKIlESiJREoiURKIlESiJREoiURKIlESiJREoiURKIsJYgwwRkf8Af41sjldG7Mw0VBaCKKzUYAHlWBNm1KVCJREoiURKIlESiJREoiURKIlESiJREoiURKIlESiJREoiURKIlESiJREoiURKIlESiJREoiU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49" name="AutoShape 125" descr="data:image/jpeg;base64,/9j/4AAQSkZJRgABAQAAAQABAAD/2wCEAAkGBxQSEhQUExQVFRUVGRoZGBgYGR4VGBwgHiIYIBobFxwdHSgpGBwlHB4gITEkJSkrLy4uHB8zODMvNygtLisBCgoKDg0OGxAQGzQmICYvLzU4NC8yMjQ3LCw1NCw0NCs0NC81LDQsLC0sLCw3NCwsLiwsLCwsLCwsLywsLCwsLP/AABEIAEkA7gMBEQACEQEDEQH/xAAcAAEAAgMBAQEAAAAAAAAAAAAAAwUCBAYBBwj/xAA/EAACAQMCAwUFBAYKAwAAAAABAgMABBESIQUGMRMiQVFxBzJhgZEUI3KxM0JSkqHRFURUgoOTwcLS8DRDov/EABsBAQACAwEBAAAAAAAAAAAAAAABBAIDBQYH/8QAOBEAAQQABAMFBwQBAwUAAAAAAQACAxEEEiExBUFRExRhcYEiMpGhwdHhBiOx8EJDU2IWJDOC0v/aAAwDAQACEQMRAD8A7yvky7y9qUSiJREoiURKIlESiJREoiURKIlESiJREoiURKIlESiJREoiU9EXhNSBZoBF7UIlESiJUIvKIlESiJRFX8w8VFrbyTEA6BspONR8BnwyatYLDHEztiHP5DqsJH5Gly4G29qzF1D2yKpYBmEhJAJGTjTvgb16R/6ZaGktkJNaaDU9N1UGMN6hfTs15FXly3PHNjWHY6Ylk7TV7zFcaceQOetdjhPC247Pmdly1yvdV55jHVBcsfazJ/ZY/wDNb/hXY/6Xj/3T8B91o76ei3uA+0p7i4ihNvGokYLqEhJHxxp3qvi/08yCB8okJoXt+VlHiy5wbSved+amsBEViWTtCw3YrjGPIHPWudwrhjcaXBzqquV7rdPMY6oLlD7WZP7LH/mt/wAK7P8A0vH/ALp+A+6r99PRbnBfaY89xDCbeNRK6pkSEkZ8cad60Yr9OshhfKJCcoJ2/KyZiy5wFL6PXlldXlESiJREoiURKIlESiLCYNjukA/EZHpWyJzAfbFjwNKHXyUQusfpFKfH3k+vh86s91ZJ/wCF1+B0P2PosM5HvBZXCa17pGRup8Mjp/KowwcyXs3g+1oR5/bdH0W2OSjvRqCp0DMA3puSPnjT86sQwGDNIDZANV1Ol+gWDnh1BR8S4iI8BcPIxACZ8z1PkP8AUipwXDTKDLNbWAE318rSSbL7LdStm3RxkuwJPgPdHp4n1NUp5I3UI20B8T5/YLa0EblS1XWSURKIlESiJRF819sPFP0Nsp65kf5bIPzPyFes/TWG9+c+Q+v0VHGP2auN4zwBoLa1nOfvw2r4Hqg+a/lXcwuObNiJYh/jXr1+arPjLWtd1X1rkDiv2myjJOWj+7f1XofmuDXi+M4bu+LcBsdR6/ldHDvzMC5b2zf1X/E/212P0x/q+n1VfG/4qu5N5ps7a27OeIu+tjkIrbHGNzVrifDcXiJ88T6FDmQtcMzGNpwXW8v81WVzOsUMJVyCwJjVcY+I6GuLjOGYzDwmSR9jzKsxzRvdQCp/bL7tr+KT8kq9+mPel8h9VrxvJVHJfNFpa25jniLvrZshFbY4wMmrvFOG4rETZ4X0KHMhaoZmMbTguu4DzZZXM6RRQFXbJUmNVxpBPUdOlcXGcMxmHhMkj7A8TzVmOeNzqAXYVwlZSiJREoiURKIlESiJREoiE1m1jne6LQkDdV88sYV+zZdRB2Ugn4kAeIrtYVk7R+9daVe/3AVWQtPurbvLSFUyigEDZh1+Z8fnWyN0jn0fXwWtu6pLGMCZFYgaM+PvN1J+Jyw/cq3xGORmHLGgkmr51zryAAHqkRaX2dl0FeUIpXkqESiJREoiURM0Rfn7mjin2u6ll6qzYX8I2H1G/wA6+l4DDd2w7Y+YGvmuPK/O8lWvH+c5Lu3EDW0aKNJUqWJXT0xn4bVTwfCI8NN2zZCSbu61tbHzl7cpCsvZJxTs7iSAnuzLkfiXP5qf4VV/UeGzwNlG7T8j+VnhH07L1W/7Zv6r/if7arfpj/V9Pqs8b/ivfZ7yra3NoJJotb9o4zqYbDGNgRTjPE8Vh8T2cTqFDkEw8LHstwXYcL5StLeQSwxaHAIB1MevXYmuHiOKYqdnZyOseQVlkLGmwFyXtl921/FJ+SV2v0x70vkPqq+N5KH2d8r2t1amSeLW/aMudTLsMYGxFZ8a4licNiMkTqFDkFGHhY9luC7LhnKNpbyLLFDpdc4Opj1GDsT5Vw5+K4ueMxyPsHwCstgjabAV3XOW1cVYe0JJILiQwlXgXWIy3vrnGVOPA7dK783AXRzRsD7DjV1sd1VbigWk1stvi/HGaa3hgjkeYoJ2UOI4wpBAErEHIz4DyFacNgmtiklmcAy8t1ZvwCyfIS4NaNd1ucocVEsbxsJFlgYpIsjB2ydwdQADDfb0rRxLDGJ4eKLXixQofBZQvsVzCn4nxvsbm2hZMrcFgJM7KyjIBGN8+ta4MH20EkoOrK06g8/RZOkyuDa3VLDz6jQ3cgiObdgFXV+kydKkbbZPrV93A3tlijze+NTXu6WtQxIIca2+aubXjJMzRv2SBYUlYajrXIydWQAFHnmqMmEAiD2WSXEbaHy534LY2S3Ueils+YbaUkJKpIUvjBGVHVlyBqX4jNYS4DERAF7Odct+ngfNSJWHYqOy5ntJnSOOdGd/dAzv8ASMZ+HWspeG4qJhe9hAG/h/eqNmY40CrGe3LEd91HkuBn1JBP0xWqHEdmKDQT1Iv8LJzb5qtMsHghfG2XO31kO/yrsjDY1+jn14NH/yK+JVbPGNh8Vk11qGkPBEPXtCPwhcAH61ZwvC44353u1/5ED5C/5CwfOSKAWzDaxK0ZMkroD947IQMn3VAC/lmuwI8LTXtPsg6m9PX1WjPJqDuVjY24ZpmYAh5GxkbFQTg4PnvXmeOYsPxP7TtBzHU+PwVzDMpntBTfY8fo2ZPh7y/un/AExXPGNc7SUBw8d/iNf5W3swPd0WUTSZwwUj9pTj/wCT/Otcndy22WD0Ovz/AApGa9VPVZZpREoiURV/MMEsltKkGkSOpVSx0gZ2Jzg+FWsE+Jk7Xy+6DeiwkDi0hu643kTkaW1nMtx2RCoQgVi+56k5UeFd3i/GosRD2cN6nW9Pqq0GGcx1uXf9gv7K/uivN53dSrdBfLU9n95DdCW3MOmOTVHqcg6c+6e4f1dq9eeO4SbD9nNdkUdOfXfrqqHdpGvtq6P2icsz33Ydj2f3evVrYr104xhTnpXL4LxGHB5+1vWth5+S34iF0lZVyMfs84iowskajyWZ1H0C12jx7h7jZaT/AOo+6rd1l6/NWfLvJd/DcwySyKY0cFh2ztkehGDVTG8XwMuHeyNupGnsgLZHh5GuBJ+avfaJy3NerCIdH3ZctrYr104xgHyrncF4hDgy8y3rWw8/JbcRE6Ssq4+P2ecRUYWSNR5LM6j6Ba7p49gHalpPm0fdVu6y/wBKseBck8QiuYZJJVKI6sw7Z2yB12Iwaq4vjGBkgexjdSCB7IGqzjw8ocCT819PNeQV9fOrnkGV7COPKLcxtJuGOhkdiSjHHToenWvUx8cibjHP1MZA5aggVapHDOMYHNXNzwW5iuI7q2Ebt2KwyxuxQHT0ZWAP5VQZjMPLA7DzWBmLgQL35ELaY3tcHN6UsuEcrErcNeEGS5kDssTMqqF91QwIJqMTxMAxtw3usFAuAN3ua2RkO5fzTmTlcvaxxWndkhkEkZdycHfOWOT40wPEg3EOkxGrXCjQH8aJJDbAGbhVN1yJJrtBGUESJEtwMnLdmxYFdt+p8vCrsfGo8kpeDmJcW+FilrOGNtrbS1bcW5ZknuLxtSqlxbLCp6kMM9R+z86pYfiMcMETasseXHy+62OhLnO8QtLhXLUyspkiQMkUkYk+0SSe8pUaUK4QE4zucVYxHEYXNIY80XA1kA2N6kblYNhdzHzUthytMicNB7PVauTKQeoII7u2/X4VhNxKJ7sSRdSDT8rJsLgGeC7KuCrKjFug/VX6Cthled3H4qMo6KCfvSIg6L943y9wfvb/AN2rcf7WGdId3eyPLn9lgdXgdNVjPxbTIYGJKOBkEe6TkhlPXO2fl4V6Thczu4gSi2ajxA+v8qnM0dr7O62YJNQ36g4Pr/I9fnXl8bhThpjHy5HqORV2N+dtqSqizSiJREoiURKIhONz4VI1Ra/D7+OdBJE6uhzhh022NbJoJIX5JBR6KGuDhYXt3epFG8rsAiDLN1wPlSOF8jxG0anZC4AWVMrA7ggj4b1rII0KlYtMoUtkFQCSRv069OtSGOzBtalL0tRPfxqIyzhRIQE1d3USMgDPjisxBIS4AXl3rkozDRTs4GMkDPTJxn0rWGk7KUZwOpAz5nFA0nYIjOB1IGdhk4oATsiM4HUgepxQNJ2CL1WB6EH03oQRuix7QYJBBAznG/Tr0qcpuqS1jDcKyq4PdYZBPd6/A9Kl0bmuLSNQgIItZ6xjORjzzt9axo3SJrGM5GPPO31plN1WqKG4vUj0FmADsEU9QSegyPzrYyF77DRsLPkoLgN1MXAGSRjzzt9a1hpJqtVKhvL2OKNpZGCooyW6j5Y6/KtkUL5XiNgsnkoc4NFlY/b4/u8uAZf0Ybults7A/Cp7CT2qHu7+CZhp4rZrSpQmpAs0EWrw8ZDSHrIc/wB0bIPpv86uY1wziJuzBXrzPxWuMaZjzXO3T5vx5B1XHh7uk/wavStbk4RpoQL+dqmTeIV1kxOM+6ds/Dwz8VO3oc+Fcd3/AHmH095v9I8juOhsKwP23+BVnXFVheURKIlESiJRFocej1W8qdqsOtdPaN0UHY+I3xVnBuyztdlzUboc1hJq0i6VbwWxjtopsXKNBKe4x0qFOnS264Ug4GwA3z51bxUz8RIy4yHt3Guou+eq1saGtOuhWH9DxLw1rdZY1V49Jm/VLHA1nffOPOsu9yOx4mLSSDeXmB0/oTsx2WW1JZ8JWOC6QzIvasxYp3EiyqjABPd2wT61hLinPmicGE5QKvUu1J9VIYA1wv8ACi4Jw1IradRNGVlGnWrEqDp0eLEA9NhitmKxD5MQwlhtutEa1d9P5UMYA06qbiHC1eGFTJETaspYuAy91cEOM93IOd/hWuHEuZK9waf3AarfU8uqlzAWjXZRcYsEuJIrlLiNUhwGbIcYDBipydIzsM7EedZ4aZ8DHQOjJLuW3Kr6/RQ9ocQ4HZaHNVg08izQmN4yqK0jMhSMLJqYq2sFTjrgHO1WeHztgjMUlh1kgUbdYoCq1+IpYStzHMNlY8d4Mt8ySRzKVVWXAYldyDkFGGGGPyqrhMW7BtMb2GyQdtfLUbLN8YkogpzBwZLxQ/ax6FhlQMe8oZtGJM520lT9eopg8W/CuyZTZc01toL09bUyMDxd8isuEcOjWK6EcyFJc96MjEf3YVjnJ321ZrHE4iR0kRew23rz9q/wjGjKaO6w5V4WkccqpNHLrAUsjFhkKQCRqIBx5VlxDEukewuYW11HjfQKImAA0Vle8KRba2imljCwtHqL7K+jqNz4/OoixL3TySRNNuB25Xz9FLmANAcdljJwhTZR2vap3jlDkqDhiwCYO+BjzG3SpGKd3p2IynTfw0rX+gqMgyZbS64ev2KKN54sIyNrYARPpbOlgCAVPQgUjnd3p72xnUEULsWNx4hC0ZACVLxC0ieG3EkkCxrIr+AicDJ0qCehrGGWVsshY1xcQR4jxKl7QWiyo5uF6LBYe3jVV0ntGA0FdWrAydttgfCpbic2MMuQkm9BvdVaFlR1ag/omP8Ao4QNPEULZEpOU9/UAMtvgd3rWzvMnfu1aw3W3PavyoyDsspK3OOW0TPayGSBBE2pRJjSwIx3dxjGxHoK04SSUNlYGuOYcuRvn9VlIG203sr3Nc1bUoi9oi4t/wDyA+f/AGAnfyPl6Cvdvae5OZ/w+i5gI7QHxXX3NusilWGR64P1FeKgxEkDs8ZorouYHCipAK0rJKIlESiJREoiq+ZuGtc27RIVDEqRqJA7pB6gEjp5VcwGIbh5xI7bXbxCwlaXNoLVvOCSS28URZUZJUckMZNlbPdZl3b1GK3xYyOOd0gFgtI2rcdAdvIrAxktAUDcts1kLV+zOJFZjvh116mJ22ZhnYbZ8azHEGtxZxDb2PTQ1Q9B8VHZHJkKjg5ZlWzvLcyK7TsxR2z7pVFXtNuoC42z4Vm7iMbsVDMGkBgFgdbJNeGqgQnI5t7rZbgkjWbQEoHLBlOtpF2KkaiVB8PLatIxkbcUJRZFdAOvQkLLsyWZVgeBStb3qsYxLdszYBJRcqqgE6cnp1xWXfY2zQuaDljAHKzqT9eqjszlcOZXrcDlaye3JQOxGDraQbFTuWQHw6YoMbG3FtnF0PADr0P1U9mTGWrA8uyfZLu3DIWmZyrnIJ1Y3kAXCkYx3dsAVPf4+8xTUaaBY6V0119VHZHI5vVe8O4HPFbXMavGJJiSpyWCZVVJZtILnbIyPIUnxsEs8byDlbv40SdrofHxRsbg0jmVjYctvFa3VsroUlUiLYqFLLhgw3wNQ1bE9TSbiDJcRFOQbaded0bHrWnwRsRawtWfC+X3iiuoyyt26YVzkNns9GlgFxpB6Eb4O4qMRj2SyRPAIynb1uxruem3RGxEAjqtvlfhklvFok05GMFXaQbDH6yjT6CtPEMSyeTOzx3AH8E2s4mFoorHmjhL3Ah7MqDFJrOpmTI0suzKpIO/lU8PxTIC/PftCtADzB2JCiVhdVKHjXL5uVgBYIYg3eBJZXwNDIcb4YZ3xms8LjxAZCBeavUXqD5joofEXV4LXn5dmNnbw6ozJC6sx1MinBJOkhSV6+VbWY+IYqSWjlcCBoCR56/VYmJ2QN5hbHFuAyTx2y6xGYixZgdZ3R1GgsveOWHUDbNasPjmQvkdV5qrlzB1o6bclk+MuAHRYy8BkNtbRr2Qe3IOnLGJsAjqQSDvqGQcEeNZNx0Ynkebp/PSx/dtxYQxnKB0WNxwS4ewNuzRPMWJLNkJjXqHupuQMDOkZ3qWYyBuM7YAhtbDfauZ+qgxuMeXmpOPcFlme3dNA7IMGGto/eA91lQ7beIFY4PGRwska6/arkDt1BIUyRlxBHJX6jYVzDuty9qERjtWcdZhe1odly83D2QBmXBycnbxUAfxzXqo8XHM5zGm9v5/KomMt1K6gHO/nvXkyKV5KhEoiURKIlESiJREoiURKIlESiJREoiURKIlESiJREoiURKIlESiJREoiURKIsJYgwwRkf8Af41sjldG7Mw0VBaCKKzUYAHlWBNm1KVCJREoiURKIlESiJREoiURKIlESiJREoiURKIlESiJREoiURKIlESiJREoiURKIlESiJREoiU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51" name="Picture 127" descr="http://static.jobs.at/company/80764/450100/logo-aee-arbeitsgemeinschaft-erneuerbare-energie-n---wien.companybig.gif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0" y="6263998"/>
            <a:ext cx="1924050" cy="594002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 rot="2370046">
            <a:off x="60302" y="3169001"/>
            <a:ext cx="10394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</a:rPr>
              <a:t>Beteiligte </a:t>
            </a:r>
            <a:r>
              <a:rPr lang="de-DE" sz="7200" b="1" dirty="0">
                <a:solidFill>
                  <a:srgbClr val="FF0000"/>
                </a:solidFill>
              </a:rPr>
              <a:t>I</a:t>
            </a:r>
            <a:r>
              <a:rPr lang="de-DE" sz="7200" b="1" dirty="0" smtClean="0">
                <a:solidFill>
                  <a:srgbClr val="FF0000"/>
                </a:solidFill>
              </a:rPr>
              <a:t>nstitutionen</a:t>
            </a:r>
            <a:endParaRPr lang="de-D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Bild 2" descr="apcc_process_nak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107"/>
            <a:ext cx="8964000" cy="55828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92916" y="178720"/>
            <a:ext cx="529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Entstehungsprozess des AAR14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4799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t>8</a:t>
            </a:fld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1" y="-1"/>
            <a:ext cx="8162300" cy="61189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58614" y="88207"/>
            <a:ext cx="4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Details Entstehungsprozess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09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47"/>
            <a:ext cx="8964613" cy="5516078"/>
          </a:xfrm>
          <a:prstGeom prst="rect">
            <a:avLst/>
          </a:prstGeom>
        </p:spPr>
      </p:pic>
      <p:sp>
        <p:nvSpPr>
          <p:cNvPr id="16385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0688" y="5813425"/>
            <a:ext cx="923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/>
              <a:t>Folie </a:t>
            </a:r>
            <a:fld id="{8F11D52A-E83E-4ACE-ABC0-B62AA2619A8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6386" name="Textfeld 2"/>
          <p:cNvSpPr txBox="1">
            <a:spLocks noChangeArrowheads="1"/>
          </p:cNvSpPr>
          <p:nvPr/>
        </p:nvSpPr>
        <p:spPr bwMode="auto">
          <a:xfrm>
            <a:off x="351631" y="38358"/>
            <a:ext cx="83645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200" dirty="0"/>
              <a:t>Ein Blick auf die Homepage</a:t>
            </a:r>
          </a:p>
          <a:p>
            <a:pPr algn="ctr">
              <a:lnSpc>
                <a:spcPct val="150000"/>
              </a:lnSpc>
            </a:pPr>
            <a:r>
              <a:rPr lang="de-DE" altLang="de-DE" sz="4000" b="1" dirty="0" smtClean="0"/>
              <a:t>   www.apcc.ac.at</a:t>
            </a:r>
            <a:endParaRPr lang="de-DE" altLang="de-DE" sz="4000" b="1" dirty="0"/>
          </a:p>
        </p:txBody>
      </p:sp>
      <p:sp>
        <p:nvSpPr>
          <p:cNvPr id="16388" name="Textfeld 4"/>
          <p:cNvSpPr txBox="1">
            <a:spLocks noChangeArrowheads="1"/>
          </p:cNvSpPr>
          <p:nvPr/>
        </p:nvSpPr>
        <p:spPr bwMode="auto">
          <a:xfrm>
            <a:off x="5191263" y="5520531"/>
            <a:ext cx="2617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de-DE" sz="3200" dirty="0"/>
              <a:t>...lohnt sich!</a:t>
            </a:r>
          </a:p>
        </p:txBody>
      </p:sp>
      <p:sp>
        <p:nvSpPr>
          <p:cNvPr id="16387" name="Textfeld 3"/>
          <p:cNvSpPr txBox="1">
            <a:spLocks noChangeArrowheads="1"/>
          </p:cNvSpPr>
          <p:nvPr/>
        </p:nvSpPr>
        <p:spPr bwMode="auto">
          <a:xfrm>
            <a:off x="2145436" y="2034229"/>
            <a:ext cx="6123921" cy="347787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 altLang="de-DE" sz="2000" dirty="0">
                <a:solidFill>
                  <a:schemeClr val="bg1"/>
                </a:solidFill>
              </a:rPr>
              <a:t>Download des </a:t>
            </a:r>
            <a:r>
              <a:rPr lang="de-DE" altLang="de-DE" sz="2000" b="1" dirty="0">
                <a:solidFill>
                  <a:schemeClr val="bg1"/>
                </a:solidFill>
              </a:rPr>
              <a:t>Gesamtberichts</a:t>
            </a:r>
            <a:r>
              <a:rPr lang="de-DE" altLang="de-DE" sz="2000" dirty="0">
                <a:solidFill>
                  <a:schemeClr val="bg1"/>
                </a:solidFill>
              </a:rPr>
              <a:t> und einzelner Kapitel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dirty="0">
                <a:solidFill>
                  <a:schemeClr val="bg1"/>
                </a:solidFill>
              </a:rPr>
              <a:t>Download der </a:t>
            </a:r>
            <a:r>
              <a:rPr lang="de-DE" altLang="de-DE" sz="2000" b="1" dirty="0">
                <a:solidFill>
                  <a:schemeClr val="bg1"/>
                </a:solidFill>
              </a:rPr>
              <a:t>Kurzfassungen</a:t>
            </a:r>
            <a:r>
              <a:rPr lang="de-DE" altLang="de-DE" sz="2000" dirty="0">
                <a:solidFill>
                  <a:schemeClr val="bg1"/>
                </a:solidFill>
              </a:rPr>
              <a:t> (Synthesebericht, ca. 120 S. und Synopse, ca. 12 S.) auf </a:t>
            </a:r>
            <a:r>
              <a:rPr lang="de-DE" altLang="de-DE" sz="2000" dirty="0" smtClean="0">
                <a:solidFill>
                  <a:schemeClr val="bg1"/>
                </a:solidFill>
              </a:rPr>
              <a:t>Deutsch </a:t>
            </a:r>
            <a:r>
              <a:rPr lang="de-DE" altLang="de-DE" sz="2000" dirty="0">
                <a:solidFill>
                  <a:schemeClr val="bg1"/>
                </a:solidFill>
              </a:rPr>
              <a:t>und </a:t>
            </a:r>
            <a:r>
              <a:rPr lang="de-DE" altLang="de-DE" sz="2000" dirty="0" smtClean="0">
                <a:solidFill>
                  <a:schemeClr val="bg1"/>
                </a:solidFill>
              </a:rPr>
              <a:t>Englisch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altLang="de-DE" sz="2000" dirty="0">
                <a:solidFill>
                  <a:schemeClr val="bg1"/>
                </a:solidFill>
              </a:rPr>
              <a:t>Download sämtlicher </a:t>
            </a:r>
            <a:r>
              <a:rPr lang="de-DE" altLang="de-DE" sz="2000" b="1" dirty="0">
                <a:solidFill>
                  <a:schemeClr val="bg1"/>
                </a:solidFill>
              </a:rPr>
              <a:t>Abbildungen, Tabellen und Boxen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dirty="0">
                <a:solidFill>
                  <a:schemeClr val="bg1"/>
                </a:solidFill>
              </a:rPr>
              <a:t>Download der </a:t>
            </a:r>
            <a:r>
              <a:rPr lang="de-DE" altLang="de-DE" sz="2000" b="1" dirty="0">
                <a:solidFill>
                  <a:schemeClr val="bg1"/>
                </a:solidFill>
              </a:rPr>
              <a:t>Foliensätze</a:t>
            </a:r>
            <a:r>
              <a:rPr lang="de-DE" altLang="de-DE" sz="2000" dirty="0">
                <a:solidFill>
                  <a:schemeClr val="bg1"/>
                </a:solidFill>
              </a:rPr>
              <a:t> zu jedem </a:t>
            </a:r>
            <a:r>
              <a:rPr lang="de-DE" altLang="de-DE" sz="2000" dirty="0" smtClean="0">
                <a:solidFill>
                  <a:schemeClr val="bg1"/>
                </a:solidFill>
              </a:rPr>
              <a:t>Kapitel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Videoclips</a:t>
            </a:r>
            <a:r>
              <a:rPr lang="de-DE" sz="2000" dirty="0" smtClean="0">
                <a:solidFill>
                  <a:schemeClr val="bg1"/>
                </a:solidFill>
              </a:rPr>
              <a:t> zur Erläuterung der Kapitelinhalte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altLang="de-DE" sz="2000" dirty="0">
                <a:solidFill>
                  <a:schemeClr val="bg1"/>
                </a:solidFill>
              </a:rPr>
              <a:t>Download der bisher vorgestellten </a:t>
            </a:r>
            <a:r>
              <a:rPr lang="de-DE" altLang="de-DE" sz="2000" b="1" dirty="0">
                <a:solidFill>
                  <a:schemeClr val="bg1"/>
                </a:solidFill>
              </a:rPr>
              <a:t>Präsentationen und Filme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>
                <a:solidFill>
                  <a:schemeClr val="bg1"/>
                </a:solidFill>
              </a:rPr>
              <a:t>Zitierweisen </a:t>
            </a:r>
            <a:r>
              <a:rPr lang="de-DE" altLang="de-DE" sz="2000" dirty="0">
                <a:solidFill>
                  <a:schemeClr val="bg1"/>
                </a:solidFill>
              </a:rPr>
              <a:t>und</a:t>
            </a:r>
            <a:r>
              <a:rPr lang="de-DE" altLang="de-DE" sz="2000" b="1" dirty="0">
                <a:solidFill>
                  <a:schemeClr val="bg1"/>
                </a:solidFill>
              </a:rPr>
              <a:t> Copyrights</a:t>
            </a:r>
          </a:p>
        </p:txBody>
      </p:sp>
    </p:spTree>
    <p:extLst>
      <p:ext uri="{BB962C8B-B14F-4D97-AF65-F5344CB8AC3E}">
        <p14:creationId xmlns:p14="http://schemas.microsoft.com/office/powerpoint/2010/main" val="2188385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e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Bildschirmpräsentation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Titelseite</vt:lpstr>
      <vt:lpstr>Organisationsstruktur und Entstehung des AAR14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Becsi</dc:creator>
  <cp:lastModifiedBy>Benni Becsi</cp:lastModifiedBy>
  <cp:revision>220</cp:revision>
  <dcterms:created xsi:type="dcterms:W3CDTF">2014-12-11T09:58:54Z</dcterms:created>
  <dcterms:modified xsi:type="dcterms:W3CDTF">2015-08-04T12:12:31Z</dcterms:modified>
</cp:coreProperties>
</file>